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346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727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984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4745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7674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287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68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218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221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171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22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8C83E-CED6-4626-8FF5-B8AE02B44754}" type="datetimeFigureOut">
              <a:rPr lang="fi-FI" smtClean="0"/>
              <a:t>15.11.2017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CB270-346A-43FE-B4BA-A3E1F86B0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346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fi-FI" dirty="0" smtClean="0"/>
              <a:t>MÅ BRA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03648" y="4725144"/>
            <a:ext cx="6400800" cy="1057672"/>
          </a:xfrm>
        </p:spPr>
        <p:txBody>
          <a:bodyPr/>
          <a:lstStyle/>
          <a:p>
            <a:r>
              <a:rPr lang="fi-FI" dirty="0" smtClean="0"/>
              <a:t>1. Det mesta </a:t>
            </a:r>
            <a:r>
              <a:rPr lang="fi-FI" dirty="0" err="1" smtClean="0"/>
              <a:t>handlar</a:t>
            </a:r>
            <a:r>
              <a:rPr lang="fi-FI" dirty="0" smtClean="0"/>
              <a:t> </a:t>
            </a:r>
            <a:r>
              <a:rPr lang="fi-FI" dirty="0" err="1" smtClean="0"/>
              <a:t>om</a:t>
            </a:r>
            <a:r>
              <a:rPr lang="fi-FI" dirty="0" smtClean="0"/>
              <a:t> </a:t>
            </a:r>
            <a:r>
              <a:rPr lang="fi-FI" dirty="0" err="1" smtClean="0"/>
              <a:t>hälsan</a:t>
            </a:r>
            <a:endParaRPr lang="fi-FI" dirty="0"/>
          </a:p>
        </p:txBody>
      </p:sp>
      <p:pic>
        <p:nvPicPr>
          <p:cNvPr id="1026" name="Picture 2" descr="E:\Bilder\natu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97537"/>
            <a:ext cx="3453765" cy="2586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07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fi-FI" dirty="0" err="1" smtClean="0"/>
              <a:t>Hälsa</a:t>
            </a:r>
            <a:r>
              <a:rPr lang="fi-FI" dirty="0" smtClean="0"/>
              <a:t> </a:t>
            </a:r>
            <a:r>
              <a:rPr lang="fi-FI" dirty="0" err="1" smtClean="0"/>
              <a:t>är</a:t>
            </a:r>
            <a:r>
              <a:rPr lang="fi-FI" dirty="0" smtClean="0"/>
              <a:t> </a:t>
            </a:r>
            <a:r>
              <a:rPr lang="fi-FI" dirty="0" err="1" smtClean="0"/>
              <a:t>jämvikt</a:t>
            </a:r>
            <a:r>
              <a:rPr lang="fi-FI" dirty="0" smtClean="0"/>
              <a:t> (</a:t>
            </a:r>
            <a:r>
              <a:rPr lang="fi-FI" dirty="0" err="1" smtClean="0"/>
              <a:t>balans</a:t>
            </a:r>
            <a:r>
              <a:rPr lang="fi-FI" dirty="0" smtClean="0"/>
              <a:t>) </a:t>
            </a:r>
            <a:r>
              <a:rPr lang="fi-FI" dirty="0" err="1" smtClean="0"/>
              <a:t>mellan</a:t>
            </a:r>
            <a:r>
              <a:rPr lang="fi-FI" dirty="0" smtClean="0"/>
              <a:t> </a:t>
            </a:r>
            <a:r>
              <a:rPr lang="fi-FI" b="1" dirty="0" err="1" smtClean="0"/>
              <a:t>fysiskt</a:t>
            </a:r>
            <a:r>
              <a:rPr lang="fi-FI" dirty="0" smtClean="0"/>
              <a:t>, </a:t>
            </a:r>
            <a:r>
              <a:rPr lang="fi-FI" b="1" dirty="0" err="1" smtClean="0"/>
              <a:t>psykiskt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b="1" dirty="0" err="1" smtClean="0"/>
              <a:t>socialt</a:t>
            </a:r>
            <a:r>
              <a:rPr lang="fi-FI" dirty="0" smtClean="0"/>
              <a:t> </a:t>
            </a:r>
            <a:r>
              <a:rPr lang="fi-FI" dirty="0" err="1" smtClean="0"/>
              <a:t>välmående</a:t>
            </a:r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636912"/>
            <a:ext cx="4533900" cy="3083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717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Psykisk</a:t>
            </a:r>
            <a:r>
              <a:rPr lang="fi-FI" dirty="0"/>
              <a:t>, </a:t>
            </a:r>
            <a:r>
              <a:rPr lang="fi-FI" dirty="0" err="1"/>
              <a:t>fysisk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social </a:t>
            </a:r>
            <a:r>
              <a:rPr lang="fi-FI" dirty="0" err="1"/>
              <a:t>hälsa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600" b="1" dirty="0" err="1"/>
              <a:t>Fysisk</a:t>
            </a:r>
            <a:r>
              <a:rPr lang="fi-FI" sz="2600" b="1" dirty="0"/>
              <a:t> </a:t>
            </a:r>
            <a:r>
              <a:rPr lang="fi-FI" sz="2600" b="1" dirty="0" err="1"/>
              <a:t>hälsa</a:t>
            </a:r>
            <a:r>
              <a:rPr lang="fi-FI" sz="2600" b="1" dirty="0"/>
              <a:t> </a:t>
            </a:r>
            <a:r>
              <a:rPr lang="fi-FI" sz="2600" dirty="0" err="1"/>
              <a:t>handlar</a:t>
            </a:r>
            <a:r>
              <a:rPr lang="fi-FI" sz="2600" dirty="0"/>
              <a:t> </a:t>
            </a:r>
            <a:r>
              <a:rPr lang="fi-FI" sz="2600" dirty="0" err="1"/>
              <a:t>om</a:t>
            </a:r>
            <a:r>
              <a:rPr lang="fi-FI" sz="2600" dirty="0"/>
              <a:t> </a:t>
            </a:r>
            <a:r>
              <a:rPr lang="fi-FI" sz="2600" dirty="0" err="1"/>
              <a:t>att</a:t>
            </a:r>
            <a:r>
              <a:rPr lang="fi-FI" sz="2600" dirty="0"/>
              <a:t> </a:t>
            </a:r>
            <a:r>
              <a:rPr lang="fi-FI" sz="2600" dirty="0" err="1"/>
              <a:t>kroppen</a:t>
            </a:r>
            <a:r>
              <a:rPr lang="fi-FI" sz="2600" dirty="0"/>
              <a:t> </a:t>
            </a:r>
            <a:r>
              <a:rPr lang="fi-FI" sz="2600" dirty="0" err="1"/>
              <a:t>mår</a:t>
            </a:r>
            <a:r>
              <a:rPr lang="fi-FI" sz="2600" dirty="0"/>
              <a:t> </a:t>
            </a:r>
            <a:r>
              <a:rPr lang="fi-FI" sz="2600" dirty="0" err="1"/>
              <a:t>bra</a:t>
            </a:r>
            <a:endParaRPr lang="fi-FI" sz="2600" dirty="0"/>
          </a:p>
          <a:p>
            <a:pPr lvl="1"/>
            <a:r>
              <a:rPr lang="fi-FI" sz="2000" dirty="0" err="1"/>
              <a:t>Att</a:t>
            </a:r>
            <a:r>
              <a:rPr lang="fi-FI" sz="2000" dirty="0"/>
              <a:t> </a:t>
            </a:r>
            <a:r>
              <a:rPr lang="fi-FI" sz="2000" b="1" dirty="0" err="1"/>
              <a:t>äta</a:t>
            </a:r>
            <a:r>
              <a:rPr lang="fi-FI" sz="2000" dirty="0"/>
              <a:t> </a:t>
            </a:r>
            <a:r>
              <a:rPr lang="fi-FI" sz="2000" dirty="0" err="1"/>
              <a:t>mångsidigt</a:t>
            </a:r>
            <a:r>
              <a:rPr lang="fi-FI" sz="2000" dirty="0"/>
              <a:t> </a:t>
            </a:r>
            <a:r>
              <a:rPr lang="fi-FI" sz="2000" dirty="0" err="1"/>
              <a:t>och</a:t>
            </a:r>
            <a:r>
              <a:rPr lang="fi-FI" sz="2000" dirty="0"/>
              <a:t> </a:t>
            </a:r>
            <a:r>
              <a:rPr lang="fi-FI" sz="2000" dirty="0" err="1" smtClean="0"/>
              <a:t>regelbundet</a:t>
            </a:r>
            <a:endParaRPr lang="fi-FI" sz="2000" dirty="0" smtClean="0"/>
          </a:p>
          <a:p>
            <a:pPr lvl="1"/>
            <a:r>
              <a:rPr lang="fi-FI" sz="2000" dirty="0" err="1" smtClean="0"/>
              <a:t>Att</a:t>
            </a:r>
            <a:r>
              <a:rPr lang="fi-FI" sz="2000" dirty="0" smtClean="0"/>
              <a:t> </a:t>
            </a:r>
            <a:r>
              <a:rPr lang="fi-FI" sz="2000" b="1" dirty="0" err="1" smtClean="0"/>
              <a:t>sova</a:t>
            </a:r>
            <a:r>
              <a:rPr lang="fi-FI" sz="2000" dirty="0" smtClean="0"/>
              <a:t> </a:t>
            </a:r>
            <a:r>
              <a:rPr lang="fi-FI" sz="2000" dirty="0" err="1" smtClean="0"/>
              <a:t>tillräckligt</a:t>
            </a:r>
            <a:r>
              <a:rPr lang="fi-FI" sz="2000" dirty="0" smtClean="0"/>
              <a:t> </a:t>
            </a:r>
            <a:r>
              <a:rPr lang="fi-FI" sz="2000" dirty="0" err="1" smtClean="0"/>
              <a:t>och</a:t>
            </a:r>
            <a:r>
              <a:rPr lang="fi-FI" sz="2000" dirty="0" smtClean="0"/>
              <a:t> </a:t>
            </a:r>
            <a:r>
              <a:rPr lang="fi-FI" sz="2000" dirty="0" err="1" smtClean="0"/>
              <a:t>på</a:t>
            </a:r>
            <a:r>
              <a:rPr lang="fi-FI" sz="2000" dirty="0" smtClean="0"/>
              <a:t> </a:t>
            </a:r>
            <a:r>
              <a:rPr lang="fi-FI" sz="2000" dirty="0" err="1" smtClean="0"/>
              <a:t>regelbundna</a:t>
            </a:r>
            <a:r>
              <a:rPr lang="fi-FI" sz="2000" dirty="0" smtClean="0"/>
              <a:t> </a:t>
            </a:r>
            <a:r>
              <a:rPr lang="fi-FI" sz="2000" dirty="0" err="1" smtClean="0"/>
              <a:t>tider</a:t>
            </a:r>
            <a:endParaRPr lang="fi-FI" sz="2000" dirty="0" smtClean="0"/>
          </a:p>
          <a:p>
            <a:pPr lvl="1"/>
            <a:r>
              <a:rPr lang="fi-FI" sz="2000" dirty="0" err="1" smtClean="0"/>
              <a:t>Att</a:t>
            </a:r>
            <a:r>
              <a:rPr lang="fi-FI" sz="2000" dirty="0" smtClean="0"/>
              <a:t> </a:t>
            </a:r>
            <a:r>
              <a:rPr lang="fi-FI" sz="2000" b="1" dirty="0" err="1" smtClean="0"/>
              <a:t>motionera/röra</a:t>
            </a:r>
            <a:r>
              <a:rPr lang="fi-FI" sz="2000" dirty="0" smtClean="0"/>
              <a:t> </a:t>
            </a:r>
            <a:r>
              <a:rPr lang="fi-FI" sz="2000" dirty="0" err="1" smtClean="0"/>
              <a:t>på</a:t>
            </a:r>
            <a:r>
              <a:rPr lang="fi-FI" sz="2000" dirty="0" smtClean="0"/>
              <a:t> </a:t>
            </a:r>
            <a:r>
              <a:rPr lang="fi-FI" sz="2000" dirty="0" err="1" smtClean="0"/>
              <a:t>sig</a:t>
            </a:r>
            <a:r>
              <a:rPr lang="fi-FI" sz="2000" dirty="0" smtClean="0"/>
              <a:t> </a:t>
            </a:r>
            <a:r>
              <a:rPr lang="fi-FI" sz="2000" dirty="0" err="1" smtClean="0"/>
              <a:t>dagligen</a:t>
            </a:r>
            <a:endParaRPr lang="fi-FI" sz="2000" dirty="0" smtClean="0"/>
          </a:p>
          <a:p>
            <a:r>
              <a:rPr lang="fi-FI" sz="2600" b="1" dirty="0" err="1" smtClean="0"/>
              <a:t>Psykisk</a:t>
            </a:r>
            <a:r>
              <a:rPr lang="fi-FI" sz="2600" b="1" dirty="0" smtClean="0"/>
              <a:t> </a:t>
            </a:r>
            <a:r>
              <a:rPr lang="fi-FI" sz="2600" b="1" dirty="0" err="1" smtClean="0"/>
              <a:t>hälsa</a:t>
            </a:r>
            <a:r>
              <a:rPr lang="fi-FI" sz="2600" b="1" dirty="0" smtClean="0"/>
              <a:t> </a:t>
            </a:r>
            <a:r>
              <a:rPr lang="fi-FI" sz="2600" dirty="0" err="1" smtClean="0"/>
              <a:t>handlar</a:t>
            </a:r>
            <a:r>
              <a:rPr lang="fi-FI" sz="2600" dirty="0" smtClean="0"/>
              <a:t> </a:t>
            </a:r>
            <a:r>
              <a:rPr lang="fi-FI" sz="2600" dirty="0" err="1" smtClean="0"/>
              <a:t>om</a:t>
            </a:r>
            <a:r>
              <a:rPr lang="fi-FI" sz="2600" dirty="0" smtClean="0"/>
              <a:t> </a:t>
            </a:r>
            <a:r>
              <a:rPr lang="fi-FI" sz="2600" dirty="0" err="1" smtClean="0"/>
              <a:t>att</a:t>
            </a:r>
            <a:r>
              <a:rPr lang="fi-FI" sz="2600" dirty="0" smtClean="0"/>
              <a:t> </a:t>
            </a:r>
            <a:r>
              <a:rPr lang="fi-FI" sz="2600" dirty="0" err="1" smtClean="0"/>
              <a:t>må</a:t>
            </a:r>
            <a:r>
              <a:rPr lang="fi-FI" sz="2600" dirty="0" smtClean="0"/>
              <a:t> </a:t>
            </a:r>
            <a:r>
              <a:rPr lang="fi-FI" sz="2600" dirty="0" err="1" smtClean="0"/>
              <a:t>bra</a:t>
            </a:r>
            <a:r>
              <a:rPr lang="fi-FI" sz="2600" dirty="0" smtClean="0"/>
              <a:t> ”i </a:t>
            </a:r>
            <a:r>
              <a:rPr lang="fi-FI" sz="2600" dirty="0" err="1" smtClean="0"/>
              <a:t>huvudet</a:t>
            </a:r>
            <a:r>
              <a:rPr lang="fi-FI" sz="2600" dirty="0" smtClean="0"/>
              <a:t>” </a:t>
            </a:r>
          </a:p>
          <a:p>
            <a:pPr lvl="1"/>
            <a:r>
              <a:rPr lang="fi-FI" sz="2000" dirty="0" err="1" smtClean="0"/>
              <a:t>Att</a:t>
            </a:r>
            <a:r>
              <a:rPr lang="fi-FI" sz="2000" dirty="0" smtClean="0"/>
              <a:t> </a:t>
            </a:r>
            <a:r>
              <a:rPr lang="fi-FI" sz="2000" dirty="0" err="1" smtClean="0"/>
              <a:t>tänka</a:t>
            </a:r>
            <a:r>
              <a:rPr lang="fi-FI" sz="2000" dirty="0" smtClean="0"/>
              <a:t> </a:t>
            </a:r>
            <a:r>
              <a:rPr lang="fi-FI" sz="2000" dirty="0" err="1" smtClean="0"/>
              <a:t>goda</a:t>
            </a:r>
            <a:r>
              <a:rPr lang="fi-FI" sz="2000" dirty="0" smtClean="0"/>
              <a:t> </a:t>
            </a:r>
            <a:r>
              <a:rPr lang="fi-FI" sz="2000" dirty="0" err="1" smtClean="0"/>
              <a:t>tankar</a:t>
            </a:r>
            <a:endParaRPr lang="fi-FI" sz="2000" dirty="0" smtClean="0"/>
          </a:p>
          <a:p>
            <a:pPr lvl="1"/>
            <a:r>
              <a:rPr lang="fi-FI" sz="2000" dirty="0" err="1" smtClean="0"/>
              <a:t>Att</a:t>
            </a:r>
            <a:r>
              <a:rPr lang="fi-FI" sz="2000" dirty="0" smtClean="0"/>
              <a:t> </a:t>
            </a:r>
            <a:r>
              <a:rPr lang="fi-FI" sz="2000" dirty="0" err="1" smtClean="0"/>
              <a:t>kunna</a:t>
            </a:r>
            <a:r>
              <a:rPr lang="fi-FI" sz="2000" dirty="0" smtClean="0"/>
              <a:t> </a:t>
            </a:r>
            <a:r>
              <a:rPr lang="fi-FI" sz="2000" dirty="0" err="1" smtClean="0"/>
              <a:t>kontrollera</a:t>
            </a:r>
            <a:r>
              <a:rPr lang="fi-FI" sz="2000" dirty="0" smtClean="0"/>
              <a:t> </a:t>
            </a:r>
            <a:r>
              <a:rPr lang="fi-FI" sz="2000" dirty="0" err="1" smtClean="0"/>
              <a:t>sina</a:t>
            </a:r>
            <a:r>
              <a:rPr lang="fi-FI" sz="2000" dirty="0" smtClean="0"/>
              <a:t> </a:t>
            </a:r>
            <a:r>
              <a:rPr lang="fi-FI" sz="2000" dirty="0" err="1" smtClean="0"/>
              <a:t>känslor</a:t>
            </a:r>
            <a:endParaRPr lang="fi-FI" sz="2000" dirty="0" smtClean="0"/>
          </a:p>
          <a:p>
            <a:pPr lvl="1"/>
            <a:r>
              <a:rPr lang="fi-FI" sz="2000" dirty="0" err="1" smtClean="0"/>
              <a:t>Att</a:t>
            </a:r>
            <a:r>
              <a:rPr lang="fi-FI" sz="2000" dirty="0" smtClean="0"/>
              <a:t> </a:t>
            </a:r>
            <a:r>
              <a:rPr lang="fi-FI" sz="2000" dirty="0" err="1" smtClean="0"/>
              <a:t>uppleva</a:t>
            </a:r>
            <a:r>
              <a:rPr lang="fi-FI" sz="2000" dirty="0" smtClean="0"/>
              <a:t> </a:t>
            </a:r>
            <a:r>
              <a:rPr lang="fi-FI" sz="2000" dirty="0" err="1" smtClean="0"/>
              <a:t>positiva</a:t>
            </a:r>
            <a:r>
              <a:rPr lang="fi-FI" sz="2000" dirty="0" smtClean="0"/>
              <a:t> </a:t>
            </a:r>
            <a:r>
              <a:rPr lang="fi-FI" sz="2000" dirty="0" err="1" smtClean="0"/>
              <a:t>händelser</a:t>
            </a:r>
            <a:r>
              <a:rPr lang="fi-FI" sz="2000" dirty="0" smtClean="0"/>
              <a:t> (en </a:t>
            </a:r>
            <a:r>
              <a:rPr lang="fi-FI" sz="2000" dirty="0" err="1" smtClean="0"/>
              <a:t>resa</a:t>
            </a:r>
            <a:r>
              <a:rPr lang="fi-FI" sz="2000" dirty="0" smtClean="0"/>
              <a:t>, en </a:t>
            </a:r>
            <a:r>
              <a:rPr lang="fi-FI" sz="2000" dirty="0" err="1" smtClean="0"/>
              <a:t>bra</a:t>
            </a:r>
            <a:r>
              <a:rPr lang="fi-FI" sz="2000" dirty="0" smtClean="0"/>
              <a:t> </a:t>
            </a:r>
            <a:r>
              <a:rPr lang="fi-FI" sz="2000" dirty="0" err="1" smtClean="0"/>
              <a:t>bok/film/teater</a:t>
            </a:r>
            <a:r>
              <a:rPr lang="fi-FI" sz="2000" dirty="0" smtClean="0"/>
              <a:t>…)</a:t>
            </a:r>
          </a:p>
          <a:p>
            <a:r>
              <a:rPr lang="fi-FI" sz="2600" b="1" dirty="0" smtClean="0"/>
              <a:t>Social </a:t>
            </a:r>
            <a:r>
              <a:rPr lang="fi-FI" sz="2600" b="1" dirty="0" err="1" smtClean="0"/>
              <a:t>hälsa</a:t>
            </a:r>
            <a:r>
              <a:rPr lang="fi-FI" sz="2600" b="1" dirty="0" smtClean="0"/>
              <a:t> </a:t>
            </a:r>
            <a:r>
              <a:rPr lang="fi-FI" sz="2600" dirty="0" err="1" smtClean="0"/>
              <a:t>handlar</a:t>
            </a:r>
            <a:r>
              <a:rPr lang="fi-FI" sz="2600" dirty="0" smtClean="0"/>
              <a:t> </a:t>
            </a:r>
            <a:r>
              <a:rPr lang="fi-FI" sz="2600" dirty="0" err="1" smtClean="0"/>
              <a:t>om</a:t>
            </a:r>
            <a:r>
              <a:rPr lang="fi-FI" sz="2600" dirty="0" smtClean="0"/>
              <a:t> </a:t>
            </a:r>
            <a:endParaRPr lang="fi-FI" sz="2600" dirty="0" smtClean="0"/>
          </a:p>
          <a:p>
            <a:pPr marL="0" indent="0">
              <a:buNone/>
            </a:pPr>
            <a:r>
              <a:rPr lang="fi-FI" sz="2600" dirty="0"/>
              <a:t>	</a:t>
            </a:r>
            <a:r>
              <a:rPr lang="fi-FI" sz="2600" dirty="0" err="1" smtClean="0"/>
              <a:t>goda</a:t>
            </a:r>
            <a:r>
              <a:rPr lang="fi-FI" sz="2600" dirty="0" smtClean="0"/>
              <a:t>/</a:t>
            </a:r>
            <a:r>
              <a:rPr lang="fi-FI" sz="2600" dirty="0" err="1" smtClean="0"/>
              <a:t>givande</a:t>
            </a:r>
            <a:r>
              <a:rPr lang="fi-FI" sz="2600" dirty="0" smtClean="0"/>
              <a:t> </a:t>
            </a:r>
            <a:endParaRPr lang="fi-FI" sz="2600" dirty="0" smtClean="0"/>
          </a:p>
          <a:p>
            <a:pPr marL="0" indent="0">
              <a:buNone/>
            </a:pPr>
            <a:r>
              <a:rPr lang="fi-FI" sz="2600" dirty="0"/>
              <a:t>	</a:t>
            </a:r>
            <a:r>
              <a:rPr lang="fi-FI" sz="2600" dirty="0" err="1" smtClean="0"/>
              <a:t>människorelationer</a:t>
            </a:r>
            <a:endParaRPr lang="fi-FI" sz="2600" dirty="0"/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875" y="1124744"/>
            <a:ext cx="2143125" cy="2143125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581128"/>
            <a:ext cx="2352675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98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89</Words>
  <Application>Microsoft Office PowerPoint</Application>
  <PresentationFormat>Bildspel på skärmen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MÅ BRA</vt:lpstr>
      <vt:lpstr>Hälsa är jämvikt (balans) mellan fysiskt, psykiskt och socialt välmående</vt:lpstr>
      <vt:lpstr>Psykisk, fysisk och social hälsa</vt:lpstr>
    </vt:vector>
  </TitlesOfParts>
  <Company>Lohjan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MÅ BRA</dc:title>
  <dc:creator>Sjölund Erica</dc:creator>
  <cp:lastModifiedBy>Sjölund Erica</cp:lastModifiedBy>
  <cp:revision>9</cp:revision>
  <dcterms:created xsi:type="dcterms:W3CDTF">2016-08-16T06:43:52Z</dcterms:created>
  <dcterms:modified xsi:type="dcterms:W3CDTF">2017-11-15T13:44:11Z</dcterms:modified>
</cp:coreProperties>
</file>