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F14A834F-16D1-444D-94B9-9C8F3E8A2701}" type="datetimeFigureOut">
              <a:rPr lang="fi-FI" smtClean="0"/>
              <a:t>25.10.2013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29F371CB-98D6-4189-AB26-586635378AE0}" type="slidenum">
              <a:rPr lang="fi-FI" smtClean="0"/>
              <a:t>‹#›</a:t>
            </a:fld>
            <a:endParaRPr lang="fi-FI"/>
          </a:p>
        </p:txBody>
      </p:sp>
    </p:spTree>
    <p:extLst>
      <p:ext uri="{BB962C8B-B14F-4D97-AF65-F5344CB8AC3E}">
        <p14:creationId xmlns:p14="http://schemas.microsoft.com/office/powerpoint/2010/main" val="356825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F14A834F-16D1-444D-94B9-9C8F3E8A2701}" type="datetimeFigureOut">
              <a:rPr lang="fi-FI" smtClean="0"/>
              <a:t>25.10.2013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29F371CB-98D6-4189-AB26-586635378AE0}" type="slidenum">
              <a:rPr lang="fi-FI" smtClean="0"/>
              <a:t>‹#›</a:t>
            </a:fld>
            <a:endParaRPr lang="fi-FI"/>
          </a:p>
        </p:txBody>
      </p:sp>
    </p:spTree>
    <p:extLst>
      <p:ext uri="{BB962C8B-B14F-4D97-AF65-F5344CB8AC3E}">
        <p14:creationId xmlns:p14="http://schemas.microsoft.com/office/powerpoint/2010/main" val="1095248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F14A834F-16D1-444D-94B9-9C8F3E8A2701}" type="datetimeFigureOut">
              <a:rPr lang="fi-FI" smtClean="0"/>
              <a:t>25.10.2013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29F371CB-98D6-4189-AB26-586635378AE0}" type="slidenum">
              <a:rPr lang="fi-FI" smtClean="0"/>
              <a:t>‹#›</a:t>
            </a:fld>
            <a:endParaRPr lang="fi-FI"/>
          </a:p>
        </p:txBody>
      </p:sp>
    </p:spTree>
    <p:extLst>
      <p:ext uri="{BB962C8B-B14F-4D97-AF65-F5344CB8AC3E}">
        <p14:creationId xmlns:p14="http://schemas.microsoft.com/office/powerpoint/2010/main" val="78979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F14A834F-16D1-444D-94B9-9C8F3E8A2701}" type="datetimeFigureOut">
              <a:rPr lang="fi-FI" smtClean="0"/>
              <a:t>25.10.2013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29F371CB-98D6-4189-AB26-586635378AE0}" type="slidenum">
              <a:rPr lang="fi-FI" smtClean="0"/>
              <a:t>‹#›</a:t>
            </a:fld>
            <a:endParaRPr lang="fi-FI"/>
          </a:p>
        </p:txBody>
      </p:sp>
    </p:spTree>
    <p:extLst>
      <p:ext uri="{BB962C8B-B14F-4D97-AF65-F5344CB8AC3E}">
        <p14:creationId xmlns:p14="http://schemas.microsoft.com/office/powerpoint/2010/main" val="122127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F14A834F-16D1-444D-94B9-9C8F3E8A2701}" type="datetimeFigureOut">
              <a:rPr lang="fi-FI" smtClean="0"/>
              <a:t>25.10.2013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29F371CB-98D6-4189-AB26-586635378AE0}" type="slidenum">
              <a:rPr lang="fi-FI" smtClean="0"/>
              <a:t>‹#›</a:t>
            </a:fld>
            <a:endParaRPr lang="fi-FI"/>
          </a:p>
        </p:txBody>
      </p:sp>
    </p:spTree>
    <p:extLst>
      <p:ext uri="{BB962C8B-B14F-4D97-AF65-F5344CB8AC3E}">
        <p14:creationId xmlns:p14="http://schemas.microsoft.com/office/powerpoint/2010/main" val="227366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1825625"/>
            <a:ext cx="51816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2200" y="1825625"/>
            <a:ext cx="51816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F14A834F-16D1-444D-94B9-9C8F3E8A2701}" type="datetimeFigureOut">
              <a:rPr lang="fi-FI" smtClean="0"/>
              <a:t>25.10.2013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29F371CB-98D6-4189-AB26-586635378AE0}" type="slidenum">
              <a:rPr lang="fi-FI" smtClean="0"/>
              <a:t>‹#›</a:t>
            </a:fld>
            <a:endParaRPr lang="fi-FI"/>
          </a:p>
        </p:txBody>
      </p:sp>
    </p:spTree>
    <p:extLst>
      <p:ext uri="{BB962C8B-B14F-4D97-AF65-F5344CB8AC3E}">
        <p14:creationId xmlns:p14="http://schemas.microsoft.com/office/powerpoint/2010/main" val="1306041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F14A834F-16D1-444D-94B9-9C8F3E8A2701}" type="datetimeFigureOut">
              <a:rPr lang="fi-FI" smtClean="0"/>
              <a:t>25.10.2013</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29F371CB-98D6-4189-AB26-586635378AE0}" type="slidenum">
              <a:rPr lang="fi-FI" smtClean="0"/>
              <a:t>‹#›</a:t>
            </a:fld>
            <a:endParaRPr lang="fi-FI"/>
          </a:p>
        </p:txBody>
      </p:sp>
    </p:spTree>
    <p:extLst>
      <p:ext uri="{BB962C8B-B14F-4D97-AF65-F5344CB8AC3E}">
        <p14:creationId xmlns:p14="http://schemas.microsoft.com/office/powerpoint/2010/main" val="577930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F14A834F-16D1-444D-94B9-9C8F3E8A2701}" type="datetimeFigureOut">
              <a:rPr lang="fi-FI" smtClean="0"/>
              <a:t>25.10.2013</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29F371CB-98D6-4189-AB26-586635378AE0}" type="slidenum">
              <a:rPr lang="fi-FI" smtClean="0"/>
              <a:t>‹#›</a:t>
            </a:fld>
            <a:endParaRPr lang="fi-FI"/>
          </a:p>
        </p:txBody>
      </p:sp>
    </p:spTree>
    <p:extLst>
      <p:ext uri="{BB962C8B-B14F-4D97-AF65-F5344CB8AC3E}">
        <p14:creationId xmlns:p14="http://schemas.microsoft.com/office/powerpoint/2010/main" val="741929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F14A834F-16D1-444D-94B9-9C8F3E8A2701}" type="datetimeFigureOut">
              <a:rPr lang="fi-FI" smtClean="0"/>
              <a:t>25.10.2013</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29F371CB-98D6-4189-AB26-586635378AE0}" type="slidenum">
              <a:rPr lang="fi-FI" smtClean="0"/>
              <a:t>‹#›</a:t>
            </a:fld>
            <a:endParaRPr lang="fi-FI"/>
          </a:p>
        </p:txBody>
      </p:sp>
    </p:spTree>
    <p:extLst>
      <p:ext uri="{BB962C8B-B14F-4D97-AF65-F5344CB8AC3E}">
        <p14:creationId xmlns:p14="http://schemas.microsoft.com/office/powerpoint/2010/main" val="242583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F14A834F-16D1-444D-94B9-9C8F3E8A2701}" type="datetimeFigureOut">
              <a:rPr lang="fi-FI" smtClean="0"/>
              <a:t>25.10.2013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29F371CB-98D6-4189-AB26-586635378AE0}" type="slidenum">
              <a:rPr lang="fi-FI" smtClean="0"/>
              <a:t>‹#›</a:t>
            </a:fld>
            <a:endParaRPr lang="fi-FI"/>
          </a:p>
        </p:txBody>
      </p:sp>
    </p:spTree>
    <p:extLst>
      <p:ext uri="{BB962C8B-B14F-4D97-AF65-F5344CB8AC3E}">
        <p14:creationId xmlns:p14="http://schemas.microsoft.com/office/powerpoint/2010/main" val="3383050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F14A834F-16D1-444D-94B9-9C8F3E8A2701}" type="datetimeFigureOut">
              <a:rPr lang="fi-FI" smtClean="0"/>
              <a:t>25.10.2013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29F371CB-98D6-4189-AB26-586635378AE0}" type="slidenum">
              <a:rPr lang="fi-FI" smtClean="0"/>
              <a:t>‹#›</a:t>
            </a:fld>
            <a:endParaRPr lang="fi-FI"/>
          </a:p>
        </p:txBody>
      </p:sp>
    </p:spTree>
    <p:extLst>
      <p:ext uri="{BB962C8B-B14F-4D97-AF65-F5344CB8AC3E}">
        <p14:creationId xmlns:p14="http://schemas.microsoft.com/office/powerpoint/2010/main" val="313818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A834F-16D1-444D-94B9-9C8F3E8A2701}" type="datetimeFigureOut">
              <a:rPr lang="fi-FI" smtClean="0"/>
              <a:t>25.10.2013</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F371CB-98D6-4189-AB26-586635378AE0}" type="slidenum">
              <a:rPr lang="fi-FI" smtClean="0"/>
              <a:t>‹#›</a:t>
            </a:fld>
            <a:endParaRPr lang="fi-FI"/>
          </a:p>
        </p:txBody>
      </p:sp>
    </p:spTree>
    <p:extLst>
      <p:ext uri="{BB962C8B-B14F-4D97-AF65-F5344CB8AC3E}">
        <p14:creationId xmlns:p14="http://schemas.microsoft.com/office/powerpoint/2010/main" val="2225866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endParaRPr lang="fi-FI"/>
          </a:p>
        </p:txBody>
      </p:sp>
      <p:sp>
        <p:nvSpPr>
          <p:cNvPr id="3" name="Alaotsikko 2"/>
          <p:cNvSpPr>
            <a:spLocks noGrp="1"/>
          </p:cNvSpPr>
          <p:nvPr>
            <p:ph type="subTitle" idx="1"/>
          </p:nvPr>
        </p:nvSpPr>
        <p:spPr/>
        <p:txBody>
          <a:bodyPr/>
          <a:lstStyle/>
          <a:p>
            <a:endParaRPr lang="fi-FI"/>
          </a:p>
        </p:txBody>
      </p:sp>
    </p:spTree>
    <p:extLst>
      <p:ext uri="{BB962C8B-B14F-4D97-AF65-F5344CB8AC3E}">
        <p14:creationId xmlns:p14="http://schemas.microsoft.com/office/powerpoint/2010/main" val="3102642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1800" dirty="0" smtClean="0">
                <a:latin typeface="Algerian" panose="04020705040A02060702" pitchFamily="82" charset="0"/>
              </a:rPr>
              <a:t>                </a:t>
            </a:r>
            <a:r>
              <a:rPr lang="fi-FI" dirty="0" smtClean="0">
                <a:latin typeface="Algerian" panose="04020705040A02060702" pitchFamily="82" charset="0"/>
              </a:rPr>
              <a:t>porsaiden päivärytmi</a:t>
            </a:r>
            <a:endParaRPr lang="fi-FI" sz="1800" dirty="0">
              <a:latin typeface="Algerian" panose="04020705040A02060702" pitchFamily="82" charset="0"/>
            </a:endParaRPr>
          </a:p>
        </p:txBody>
      </p:sp>
      <p:sp>
        <p:nvSpPr>
          <p:cNvPr id="3" name="Sisällön paikkamerkki 2"/>
          <p:cNvSpPr>
            <a:spLocks noGrp="1"/>
          </p:cNvSpPr>
          <p:nvPr>
            <p:ph sz="half" idx="1"/>
          </p:nvPr>
        </p:nvSpPr>
        <p:spPr/>
        <p:txBody>
          <a:bodyPr/>
          <a:lstStyle/>
          <a:p>
            <a:pPr marL="0" indent="0">
              <a:buNone/>
            </a:pPr>
            <a:r>
              <a:rPr lang="fi-FI" dirty="0" smtClean="0"/>
              <a:t>AAMU</a:t>
            </a:r>
          </a:p>
          <a:p>
            <a:pPr marL="0" indent="0">
              <a:buNone/>
            </a:pPr>
            <a:r>
              <a:rPr lang="fi-FI" sz="1800" dirty="0" smtClean="0">
                <a:latin typeface="Bernard MT Condensed" panose="02050806060905020404" pitchFamily="18" charset="0"/>
              </a:rPr>
              <a:t>Ruoki porsaat rehulla, jota löytyy sivurakennuksesta joka on päärakennuksen vieressä. Sen jälkeen, (jos on helteinen ja kuuma päivä) lisää mutaa porsaiden karsinaan. Sitten mene katsomaan tiineenä olevaa emakkoa.</a:t>
            </a:r>
          </a:p>
          <a:p>
            <a:pPr marL="0" indent="0">
              <a:buNone/>
            </a:pPr>
            <a:endParaRPr lang="fi-FI" sz="1800" dirty="0" smtClean="0">
              <a:latin typeface="Bernard MT Condensed" panose="02050806060905020404" pitchFamily="18" charset="0"/>
            </a:endParaRPr>
          </a:p>
          <a:p>
            <a:pPr marL="0" indent="0">
              <a:buNone/>
            </a:pPr>
            <a:endParaRPr lang="fi-FI" dirty="0" smtClean="0"/>
          </a:p>
        </p:txBody>
      </p:sp>
      <p:sp>
        <p:nvSpPr>
          <p:cNvPr id="4" name="Sisällön paikkamerkki 3"/>
          <p:cNvSpPr>
            <a:spLocks noGrp="1"/>
          </p:cNvSpPr>
          <p:nvPr>
            <p:ph sz="half" idx="2"/>
          </p:nvPr>
        </p:nvSpPr>
        <p:spPr/>
        <p:txBody>
          <a:bodyPr/>
          <a:lstStyle/>
          <a:p>
            <a:pPr marL="0" indent="0">
              <a:buNone/>
            </a:pPr>
            <a:r>
              <a:rPr lang="fi-FI" dirty="0" smtClean="0"/>
              <a:t>PÄIVÄ</a:t>
            </a:r>
          </a:p>
          <a:p>
            <a:pPr marL="0" indent="0">
              <a:buNone/>
            </a:pPr>
            <a:r>
              <a:rPr lang="fi-FI" sz="1800" dirty="0" smtClean="0">
                <a:latin typeface="Bernard MT Condensed" panose="02050806060905020404" pitchFamily="18" charset="0"/>
              </a:rPr>
              <a:t>Anna porsaiden olla päivä karsinassa, mutta muista ruokkia ne rehulla. </a:t>
            </a:r>
            <a:r>
              <a:rPr lang="fi-FI" sz="1800" dirty="0" smtClean="0">
                <a:latin typeface="Bernard MT Condensed" panose="02050806060905020404" pitchFamily="18" charset="0"/>
                <a:sym typeface="Wingdings" panose="05000000000000000000" pitchFamily="2" charset="2"/>
              </a:rPr>
              <a:t>Siirrä porsaat keskipäivällä isompaan karsinaan jossa on paljon mutaa ja ne voivat telmiä rauhassa. Sitten mene taas katsomaan onko emakolla kaikki hyvin. Muista täyttää juoma-automaatit puhtaalla ja viileällä vedellä aamulla, päivällä ja illalla. Jätä vedet yöksi ja vaihda ne aamulla. Muista että siat saattavat rynniä rehukaukalolle ja hännänpurentaa saattaa ilmentyä</a:t>
            </a:r>
            <a:r>
              <a:rPr lang="fi-FI" sz="1800" dirty="0" smtClean="0">
                <a:latin typeface="Bernard MT Condensed" panose="02050806060905020404" pitchFamily="18" charset="0"/>
                <a:sym typeface="Wingdings" panose="05000000000000000000" pitchFamily="2" charset="2"/>
              </a:rPr>
              <a:t>. Anna sioille päivän aikana myös monipuolisempaa ruokaa sika tarvitsee paljon kuituja ja proteiinia, esimerkiksi härkäpavut käyvät hyvin sekä jauhot, löydät kaiken tarvittavan ruokakomerosta, joka on päärakennuksessa keittiön viereisessä nurkassa.     </a:t>
            </a:r>
            <a:endParaRPr lang="fi-FI" sz="1800" dirty="0" smtClean="0">
              <a:latin typeface="Bernard MT Condensed" panose="02050806060905020404" pitchFamily="18" charset="0"/>
              <a:sym typeface="Wingdings" panose="05000000000000000000" pitchFamily="2" charset="2"/>
            </a:endParaRPr>
          </a:p>
        </p:txBody>
      </p:sp>
      <p:pic>
        <p:nvPicPr>
          <p:cNvPr id="5" name="Kuva 4"/>
          <p:cNvPicPr>
            <a:picLocks noChangeAspect="1"/>
          </p:cNvPicPr>
          <p:nvPr/>
        </p:nvPicPr>
        <p:blipFill>
          <a:blip r:embed="rId2"/>
          <a:stretch>
            <a:fillRect/>
          </a:stretch>
        </p:blipFill>
        <p:spPr>
          <a:xfrm>
            <a:off x="354227" y="3781167"/>
            <a:ext cx="5494210" cy="3763534"/>
          </a:xfrm>
          <a:prstGeom prst="rect">
            <a:avLst/>
          </a:prstGeom>
        </p:spPr>
      </p:pic>
    </p:spTree>
    <p:extLst>
      <p:ext uri="{BB962C8B-B14F-4D97-AF65-F5344CB8AC3E}">
        <p14:creationId xmlns:p14="http://schemas.microsoft.com/office/powerpoint/2010/main" val="1968758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latin typeface="Algerian" panose="04020705040A02060702" pitchFamily="82" charset="0"/>
              </a:rPr>
              <a:t>Ilta </a:t>
            </a:r>
            <a:endParaRPr lang="fi-FI" dirty="0">
              <a:latin typeface="Algerian" panose="04020705040A02060702" pitchFamily="82" charset="0"/>
            </a:endParaRPr>
          </a:p>
        </p:txBody>
      </p:sp>
      <p:sp>
        <p:nvSpPr>
          <p:cNvPr id="3" name="Sisällön paikkamerkki 2"/>
          <p:cNvSpPr>
            <a:spLocks noGrp="1"/>
          </p:cNvSpPr>
          <p:nvPr>
            <p:ph sz="half" idx="1"/>
          </p:nvPr>
        </p:nvSpPr>
        <p:spPr/>
        <p:txBody>
          <a:bodyPr>
            <a:normAutofit/>
          </a:bodyPr>
          <a:lstStyle/>
          <a:p>
            <a:pPr marL="0" indent="0">
              <a:buNone/>
            </a:pPr>
            <a:r>
              <a:rPr lang="fi-FI" sz="1800" dirty="0" smtClean="0">
                <a:latin typeface="Bernard MT Condensed" panose="02050806060905020404" pitchFamily="18" charset="0"/>
              </a:rPr>
              <a:t>Jos on tulossa viileä tai sateinen yö siirrä porsaat sisälle sikalaan mutta eristä ne imettävästä emakosta. Vaihda juoma-automaatin vesi jotta porsailla on puhdasta vettä yön aikana. Anna porsaille heinää HUOM! Anna porsaille heinää ei rehua. Löydät heinät rehujen vierestä sivurakennuksesta, sekoita heiniin hieman jauhoa ennen kaukaloon viemistä. </a:t>
            </a:r>
            <a:endParaRPr lang="fi-FI" sz="1800" dirty="0">
              <a:latin typeface="Bernard MT Condensed" panose="02050806060905020404" pitchFamily="18" charset="0"/>
            </a:endParaRPr>
          </a:p>
        </p:txBody>
      </p:sp>
      <p:pic>
        <p:nvPicPr>
          <p:cNvPr id="5" name="Sisällön paikkamerkki 4"/>
          <p:cNvPicPr>
            <a:picLocks noGrp="1" noChangeAspect="1"/>
          </p:cNvPicPr>
          <p:nvPr>
            <p:ph sz="half" idx="2"/>
          </p:nvPr>
        </p:nvPicPr>
        <p:blipFill>
          <a:blip r:embed="rId2"/>
          <a:stretch>
            <a:fillRect/>
          </a:stretch>
        </p:blipFill>
        <p:spPr>
          <a:xfrm>
            <a:off x="385459" y="3723504"/>
            <a:ext cx="4363858" cy="2749292"/>
          </a:xfrm>
          <a:prstGeom prst="rect">
            <a:avLst/>
          </a:prstGeom>
        </p:spPr>
      </p:pic>
    </p:spTree>
    <p:extLst>
      <p:ext uri="{BB962C8B-B14F-4D97-AF65-F5344CB8AC3E}">
        <p14:creationId xmlns:p14="http://schemas.microsoft.com/office/powerpoint/2010/main" val="1779530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latin typeface="Algerian" panose="04020705040A02060702" pitchFamily="82" charset="0"/>
              </a:rPr>
              <a:t>           MUUTA HYÖDYLLISTÄ                   </a:t>
            </a:r>
            <a:endParaRPr lang="fi-FI" dirty="0">
              <a:latin typeface="Algerian" panose="04020705040A02060702" pitchFamily="82" charset="0"/>
            </a:endParaRPr>
          </a:p>
        </p:txBody>
      </p:sp>
      <p:sp>
        <p:nvSpPr>
          <p:cNvPr id="3" name="Sisällön paikkamerkki 2"/>
          <p:cNvSpPr>
            <a:spLocks noGrp="1"/>
          </p:cNvSpPr>
          <p:nvPr>
            <p:ph sz="half" idx="1"/>
          </p:nvPr>
        </p:nvSpPr>
        <p:spPr/>
        <p:txBody>
          <a:bodyPr>
            <a:normAutofit/>
          </a:bodyPr>
          <a:lstStyle/>
          <a:p>
            <a:r>
              <a:rPr lang="fi-FI" sz="1800" dirty="0" smtClean="0">
                <a:latin typeface="Bernard MT Condensed" panose="02050806060905020404" pitchFamily="18" charset="0"/>
              </a:rPr>
              <a:t>Ternimaito on pienille porsaille hyvin tärkeää. On tärkeää että porsas saa ternimaitoa heti syntymän jälkeen ja siitä eteenpäin noin viikon jonka jälkeen emakko alkaa vähentää maidon tuottamista. Käy katsomassa etteivät muut porsaat estä kahta pienempää porsasta saamasta emon maitoa.</a:t>
            </a:r>
            <a:endParaRPr lang="fi-FI" sz="1800" dirty="0">
              <a:latin typeface="Bernard MT Condensed" panose="02050806060905020404" pitchFamily="18" charset="0"/>
            </a:endParaRPr>
          </a:p>
        </p:txBody>
      </p:sp>
      <p:pic>
        <p:nvPicPr>
          <p:cNvPr id="6" name="Sisällön paikkamerkki 5"/>
          <p:cNvPicPr>
            <a:picLocks noGrp="1" noChangeAspect="1"/>
          </p:cNvPicPr>
          <p:nvPr>
            <p:ph sz="half" idx="2"/>
          </p:nvPr>
        </p:nvPicPr>
        <p:blipFill>
          <a:blip r:embed="rId2"/>
          <a:stretch>
            <a:fillRect/>
          </a:stretch>
        </p:blipFill>
        <p:spPr>
          <a:xfrm>
            <a:off x="6172200" y="2434431"/>
            <a:ext cx="5996483" cy="3742532"/>
          </a:xfrm>
          <a:prstGeom prst="rect">
            <a:avLst/>
          </a:prstGeom>
        </p:spPr>
      </p:pic>
      <p:pic>
        <p:nvPicPr>
          <p:cNvPr id="5" name="Kuva 4"/>
          <p:cNvPicPr>
            <a:picLocks noChangeAspect="1"/>
          </p:cNvPicPr>
          <p:nvPr/>
        </p:nvPicPr>
        <p:blipFill>
          <a:blip r:embed="rId3"/>
          <a:stretch>
            <a:fillRect/>
          </a:stretch>
        </p:blipFill>
        <p:spPr>
          <a:xfrm>
            <a:off x="685800" y="3342503"/>
            <a:ext cx="4841788" cy="3389252"/>
          </a:xfrm>
          <a:prstGeom prst="rect">
            <a:avLst/>
          </a:prstGeom>
        </p:spPr>
      </p:pic>
    </p:spTree>
    <p:extLst>
      <p:ext uri="{BB962C8B-B14F-4D97-AF65-F5344CB8AC3E}">
        <p14:creationId xmlns:p14="http://schemas.microsoft.com/office/powerpoint/2010/main" val="1817625107"/>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241</Words>
  <Application>Microsoft Office PowerPoint</Application>
  <PresentationFormat>Laajakuva</PresentationFormat>
  <Paragraphs>9</Paragraphs>
  <Slides>4</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4</vt:i4>
      </vt:variant>
    </vt:vector>
  </HeadingPairs>
  <TitlesOfParts>
    <vt:vector size="11" baseType="lpstr">
      <vt:lpstr>Algerian</vt:lpstr>
      <vt:lpstr>Arial</vt:lpstr>
      <vt:lpstr>Bernard MT Condensed</vt:lpstr>
      <vt:lpstr>Calibri</vt:lpstr>
      <vt:lpstr>Calibri Light</vt:lpstr>
      <vt:lpstr>Wingdings</vt:lpstr>
      <vt:lpstr>Office-teema</vt:lpstr>
      <vt:lpstr>PowerPoint-esitys</vt:lpstr>
      <vt:lpstr>                porsaiden päivärytmi</vt:lpstr>
      <vt:lpstr>Ilta </vt:lpstr>
      <vt:lpstr>           MUUTA HYÖDYLLISTÄ                   </vt:lpstr>
    </vt:vector>
  </TitlesOfParts>
  <Company>Porvoon Kaupunki - Borgå Stad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oppilas keskuskoulu</dc:creator>
  <cp:lastModifiedBy>oppilas keskuskoulu</cp:lastModifiedBy>
  <cp:revision>7</cp:revision>
  <dcterms:created xsi:type="dcterms:W3CDTF">2013-10-25T06:24:47Z</dcterms:created>
  <dcterms:modified xsi:type="dcterms:W3CDTF">2013-10-25T07:45:31Z</dcterms:modified>
</cp:coreProperties>
</file>