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38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250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3132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675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6762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502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4011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3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96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9860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25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355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833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906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14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701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CEB65-1C8E-4CED-8192-A13F4DAA25B7}" type="datetimeFigureOut">
              <a:rPr lang="fi-FI" smtClean="0"/>
              <a:t>31.10.2013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1AB471-08B5-4E0B-A59D-5A42A145F1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72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Kanojen hoito ohjeet </a:t>
            </a:r>
            <a:r>
              <a:rPr lang="fi-FI" dirty="0"/>
              <a:t>P</a:t>
            </a:r>
            <a:r>
              <a:rPr lang="fi-FI" dirty="0" smtClean="0"/>
              <a:t>eltolan tila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Ruokkiminen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68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    </a:t>
            </a:r>
            <a:r>
              <a:rPr lang="fi-FI" dirty="0">
                <a:latin typeface="Agency FB" panose="020B0503020202020204" pitchFamily="34" charset="0"/>
              </a:rPr>
              <a:t> </a:t>
            </a:r>
            <a:r>
              <a:rPr lang="fi-FI" dirty="0" smtClean="0">
                <a:latin typeface="Agency FB" panose="020B0503020202020204" pitchFamily="34" charset="0"/>
              </a:rPr>
              <a:t>       </a:t>
            </a:r>
            <a:r>
              <a:rPr lang="fi-FI" dirty="0">
                <a:latin typeface="Bradley Hand ITC" panose="03070402050302030203" pitchFamily="66" charset="0"/>
              </a:rPr>
              <a:t> </a:t>
            </a:r>
            <a:r>
              <a:rPr lang="fi-FI" dirty="0" smtClean="0">
                <a:latin typeface="Bradley Hand ITC" panose="03070402050302030203" pitchFamily="66" charset="0"/>
              </a:rPr>
              <a:t>ruokinta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Kanoja pitää ruokkia päivittäin rehuilla ja kalkilla. Kanamme ovat luomukanoja. Anna kanalle täysrehua  puoli desilitraa per kana.  </a:t>
            </a:r>
            <a:r>
              <a:rPr lang="fi-FI" dirty="0" smtClean="0"/>
              <a:t>Kanamme eivät syö kaupan teennäisiä rehuja ,vaan  </a:t>
            </a:r>
          </a:p>
          <a:p>
            <a:pPr marL="0" indent="0">
              <a:buNone/>
            </a:pPr>
            <a:r>
              <a:rPr lang="fi-FI" dirty="0" smtClean="0"/>
              <a:t>   oman maatilamme </a:t>
            </a:r>
            <a:r>
              <a:rPr lang="fi-FI" dirty="0" err="1" smtClean="0"/>
              <a:t>Esim</a:t>
            </a:r>
            <a:r>
              <a:rPr lang="fi-FI" dirty="0" smtClean="0"/>
              <a:t>: viljaa ,vehnää…..   Kanat saavat myös ravintonsa   nokkimalla maasta matoja ja toukkia.               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Eläin suojaa siivotaan  </a:t>
            </a:r>
            <a:r>
              <a:rPr lang="fi-FI" dirty="0" err="1" smtClean="0"/>
              <a:t>haravoimalla.Kanan</a:t>
            </a:r>
            <a:r>
              <a:rPr lang="fi-FI" dirty="0" smtClean="0"/>
              <a:t> jäännökset pitää haravoida </a:t>
            </a:r>
            <a:r>
              <a:rPr lang="fi-FI" dirty="0" err="1" smtClean="0"/>
              <a:t>ulos!Kanat</a:t>
            </a:r>
            <a:r>
              <a:rPr lang="fi-FI" dirty="0" smtClean="0"/>
              <a:t> saisivat munia </a:t>
            </a:r>
            <a:r>
              <a:rPr lang="fi-FI" dirty="0" smtClean="0"/>
              <a:t>hämärässä ja suojaisessa paikassa ja mieluiten pehmeällä </a:t>
            </a:r>
            <a:r>
              <a:rPr lang="fi-FI" dirty="0" err="1" smtClean="0"/>
              <a:t>alustalla.</a:t>
            </a:r>
            <a:r>
              <a:rPr lang="fi-FI" dirty="0" err="1" smtClean="0">
                <a:latin typeface="Bradley Hand ITC" panose="03070402050302030203" pitchFamily="66" charset="0"/>
              </a:rPr>
              <a:t>Kanamme</a:t>
            </a:r>
            <a:r>
              <a:rPr lang="fi-FI" dirty="0" smtClean="0">
                <a:latin typeface="Bradley Hand ITC" panose="03070402050302030203" pitchFamily="66" charset="0"/>
              </a:rPr>
              <a:t> ovat helppo hoitoisia!!!!!!!!!!!!!!</a:t>
            </a: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750" y="4540826"/>
            <a:ext cx="2705123" cy="155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828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5162" y="229393"/>
            <a:ext cx="10515600" cy="1325563"/>
          </a:xfrm>
        </p:spPr>
        <p:txBody>
          <a:bodyPr/>
          <a:lstStyle/>
          <a:p>
            <a:r>
              <a:rPr lang="fi-FI" dirty="0" smtClean="0"/>
              <a:t>                        </a:t>
            </a:r>
            <a:r>
              <a:rPr lang="fi-FI" dirty="0" smtClean="0">
                <a:latin typeface="Bradley Hand ITC" panose="03070402050302030203" pitchFamily="66" charset="0"/>
              </a:rPr>
              <a:t>kanojen erityistarpeet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30194" y="1433945"/>
            <a:ext cx="5181600" cy="4593865"/>
          </a:xfrm>
        </p:spPr>
        <p:txBody>
          <a:bodyPr/>
          <a:lstStyle/>
          <a:p>
            <a:r>
              <a:rPr lang="fi-FI" dirty="0" smtClean="0"/>
              <a:t>Kanoille pitää yöksi laittaa puhdasta vettä tarpeeksi että se riittää koko yöksi</a:t>
            </a:r>
          </a:p>
          <a:p>
            <a:endParaRPr lang="fi-FI" dirty="0"/>
          </a:p>
          <a:p>
            <a:r>
              <a:rPr lang="fi-FI" dirty="0" smtClean="0"/>
              <a:t>Kanat selviävät  yöllä hengissä jos lukitsette ovet kunnolla, ettei kettu pääse sisälle. Ja jos </a:t>
            </a:r>
            <a:r>
              <a:rPr lang="fi-FI" dirty="0" smtClean="0"/>
              <a:t>kylmä ilma yllättää niin</a:t>
            </a:r>
            <a:r>
              <a:rPr lang="fi-FI" dirty="0" smtClean="0"/>
              <a:t> oveen pitää laitaa eristeet.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19800" y="1825625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latin typeface="Castellar" panose="020A0402060406010301" pitchFamily="18" charset="0"/>
              </a:rPr>
              <a:t>Erityistarpeet:</a:t>
            </a:r>
            <a:endParaRPr lang="fi-FI" dirty="0">
              <a:latin typeface="Felix Titling" panose="04060505060202020A04" pitchFamily="82" charset="0"/>
            </a:endParaRPr>
          </a:p>
          <a:p>
            <a:pPr marL="0" indent="0">
              <a:buNone/>
            </a:pPr>
            <a:r>
              <a:rPr lang="fi-FI" dirty="0" smtClean="0">
                <a:latin typeface="Dotum" panose="020B0600000101010101" pitchFamily="34" charset="-127"/>
                <a:ea typeface="Dotum" panose="020B0600000101010101" pitchFamily="34" charset="-127"/>
              </a:rPr>
              <a:t>Kanoille pitää antaa kalkkia varsinkin poikasille jotka ovat vielä </a:t>
            </a:r>
            <a:r>
              <a:rPr lang="fi-FI" dirty="0" err="1" smtClean="0">
                <a:latin typeface="Dotum" panose="020B0600000101010101" pitchFamily="34" charset="-127"/>
                <a:ea typeface="Dotum" panose="020B0600000101010101" pitchFamily="34" charset="-127"/>
              </a:rPr>
              <a:t>heikkoja.Emme</a:t>
            </a:r>
            <a:r>
              <a:rPr lang="fi-FI" dirty="0" smtClean="0">
                <a:latin typeface="Dotum" panose="020B0600000101010101" pitchFamily="34" charset="-127"/>
                <a:ea typeface="Dotum" panose="020B0600000101010101" pitchFamily="34" charset="-127"/>
              </a:rPr>
              <a:t> anna kanoille munitus rehua koska luomukanat eivät syö sitä</a:t>
            </a:r>
            <a:endParaRPr lang="fi-FI" dirty="0"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3988" y="4297651"/>
            <a:ext cx="1694467" cy="173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            muuta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Kanalan ovi pitää olla aina päivisin auki että  ne pääsevät koko ajan ulos.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25" y="2352673"/>
            <a:ext cx="4184650" cy="3497267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768" y="3595255"/>
            <a:ext cx="2857500" cy="231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7399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154</Words>
  <Application>Microsoft Office PowerPoint</Application>
  <PresentationFormat>Laajakuva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3" baseType="lpstr">
      <vt:lpstr>Dotum</vt:lpstr>
      <vt:lpstr>Agency FB</vt:lpstr>
      <vt:lpstr>Arial</vt:lpstr>
      <vt:lpstr>Bradley Hand ITC</vt:lpstr>
      <vt:lpstr>Castellar</vt:lpstr>
      <vt:lpstr>Felix Titling</vt:lpstr>
      <vt:lpstr>Trebuchet MS</vt:lpstr>
      <vt:lpstr>Wingdings 3</vt:lpstr>
      <vt:lpstr>Pinta</vt:lpstr>
      <vt:lpstr>Kanojen hoito ohjeet Peltolan tila</vt:lpstr>
      <vt:lpstr>                                ruokinta</vt:lpstr>
      <vt:lpstr>                        kanojen erityistarpeet</vt:lpstr>
      <vt:lpstr>                               muuta</vt:lpstr>
    </vt:vector>
  </TitlesOfParts>
  <Company>Porvoon Kaupunki - Borgå Stad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Kanojen hoito ohjeet Peltolan tila</dc:title>
  <dc:creator>oppilas keskuskoulu</dc:creator>
  <cp:lastModifiedBy>oppilas keskuskoulu</cp:lastModifiedBy>
  <cp:revision>11</cp:revision>
  <dcterms:created xsi:type="dcterms:W3CDTF">2013-10-25T06:25:09Z</dcterms:created>
  <dcterms:modified xsi:type="dcterms:W3CDTF">2013-10-31T09:19:47Z</dcterms:modified>
</cp:coreProperties>
</file>