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565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19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237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301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70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46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9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24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2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895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71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CEB65-1C8E-4CED-8192-A13F4DAA25B7}" type="datetimeFigureOut">
              <a:rPr lang="fi-FI" smtClean="0"/>
              <a:t>25.10.2013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83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Kanojen hoito ohjeet </a:t>
            </a:r>
            <a:r>
              <a:rPr lang="fi-FI" dirty="0"/>
              <a:t>P</a:t>
            </a:r>
            <a:r>
              <a:rPr lang="fi-FI" dirty="0" smtClean="0"/>
              <a:t>eltolan tila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Ruokkiminen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68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Kanoja pitää ruokkia päivittäin rehuilla ja kalkilla</a:t>
            </a:r>
            <a:r>
              <a:rPr lang="fi-FI" dirty="0" smtClean="0"/>
              <a:t>. Kanamme </a:t>
            </a:r>
            <a:r>
              <a:rPr lang="fi-FI" dirty="0" smtClean="0"/>
              <a:t>ovat </a:t>
            </a:r>
            <a:r>
              <a:rPr lang="fi-FI" dirty="0" smtClean="0"/>
              <a:t>luomukanoja</a:t>
            </a:r>
            <a:r>
              <a:rPr lang="fi-FI" dirty="0" smtClean="0"/>
              <a:t>. </a:t>
            </a:r>
            <a:r>
              <a:rPr lang="fi-FI" dirty="0" smtClean="0"/>
              <a:t>Anna kanalle täysrehua  puoli desilitraa per kana.</a:t>
            </a:r>
            <a:r>
              <a:rPr lang="fi-FI" dirty="0" smtClean="0"/>
              <a:t>                              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Eläin suojaa siivotaan  </a:t>
            </a:r>
            <a:r>
              <a:rPr lang="fi-FI" dirty="0" err="1" smtClean="0"/>
              <a:t>haravoimalla.Kanan</a:t>
            </a:r>
            <a:r>
              <a:rPr lang="fi-FI" dirty="0" smtClean="0"/>
              <a:t> jäännökset pitää haravoida </a:t>
            </a:r>
            <a:r>
              <a:rPr lang="fi-FI" dirty="0" err="1" smtClean="0"/>
              <a:t>ulos!Kanojen</a:t>
            </a:r>
            <a:r>
              <a:rPr lang="fi-FI" dirty="0" smtClean="0"/>
              <a:t> pitäisi munia hämärässä ja suojaisessa paikassa ja mieluiten pehmeällä alustalla.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649" y="3754305"/>
            <a:ext cx="3868437" cy="256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828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5162" y="229393"/>
            <a:ext cx="10515600" cy="1325563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Kanat selviävät  yöllä hengissä jos lukitsette ovet kunnolla</a:t>
            </a:r>
            <a:r>
              <a:rPr lang="fi-FI" dirty="0" smtClean="0"/>
              <a:t>, ettei </a:t>
            </a:r>
            <a:r>
              <a:rPr lang="fi-FI" dirty="0" smtClean="0"/>
              <a:t>kettu pääse </a:t>
            </a:r>
            <a:r>
              <a:rPr lang="fi-FI" dirty="0" smtClean="0"/>
              <a:t>sisälle. Ja jos talvella on todella kylmä niin oveen pitää laitaa eristeet.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19800" y="1825625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latin typeface="Castellar" panose="020A0402060406010301" pitchFamily="18" charset="0"/>
              </a:rPr>
              <a:t>Erityistarpeet:</a:t>
            </a:r>
            <a:endParaRPr lang="fi-FI" dirty="0">
              <a:latin typeface="Felix Titling" panose="04060505060202020A04" pitchFamily="82" charset="0"/>
            </a:endParaRPr>
          </a:p>
          <a:p>
            <a:pPr marL="0" indent="0">
              <a:buNone/>
            </a:pPr>
            <a:r>
              <a:rPr lang="fi-FI" dirty="0" smtClean="0">
                <a:latin typeface="Felix Titling" panose="04060505060202020A04" pitchFamily="82" charset="0"/>
              </a:rPr>
              <a:t>Kanoille pitää antaa kalkkia </a:t>
            </a:r>
            <a:endParaRPr lang="fi-FI" dirty="0">
              <a:latin typeface="Castellar" panose="020A0402060406010301" pitchFamily="18" charset="0"/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289" y="4001294"/>
            <a:ext cx="2385884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77</Words>
  <Application>Microsoft Office PowerPoint</Application>
  <PresentationFormat>Laajakuva</PresentationFormat>
  <Paragraphs>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Castellar</vt:lpstr>
      <vt:lpstr>Felix Titling</vt:lpstr>
      <vt:lpstr>Office-teema</vt:lpstr>
      <vt:lpstr>Kanojen hoito ohjeet Peltolan tila</vt:lpstr>
      <vt:lpstr>PowerPoint-esitys</vt:lpstr>
      <vt:lpstr>PowerPoint-esitys</vt:lpstr>
    </vt:vector>
  </TitlesOfParts>
  <Company>Porvoon Kaupunki - Borgå Stad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Kanojen hoito ohjeet Peltolan tila</dc:title>
  <dc:creator>oppilas keskuskoulu</dc:creator>
  <cp:lastModifiedBy>oppilas keskuskoulu</cp:lastModifiedBy>
  <cp:revision>6</cp:revision>
  <dcterms:created xsi:type="dcterms:W3CDTF">2013-10-25T06:25:09Z</dcterms:created>
  <dcterms:modified xsi:type="dcterms:W3CDTF">2013-10-25T07:44:13Z</dcterms:modified>
</cp:coreProperties>
</file>