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Raleway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40408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35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636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1592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23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054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33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9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  <a:endParaRPr lang="fi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fi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SUHTEELLINEN VAALITAPA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fi"/>
              <a:t>henkilökohtaiset äänet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  <a:buChar char="-"/>
            </a:pPr>
            <a:r>
              <a:rPr lang="fi" sz="3000"/>
              <a:t>lasketaan ehdokkaiden henkilökohtaiset äänet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"/>
              <a:t>2. puolueen yhteisäänimäärä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  <a:buChar char="-"/>
            </a:pPr>
            <a:r>
              <a:rPr lang="fi" sz="2400"/>
              <a:t>Lasketaan puoleen kaikkien ehdokkaiden äänet yhteen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3. ehdokkaiden sijaluku omassa puolueessaan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508775" y="2022850"/>
            <a:ext cx="6321600" cy="261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fi" sz="2400"/>
              <a:t>Laitetaan puoleen ehdokkaat paremmuusjärjestykseen henkilökohtaisten äänien perusteella</a:t>
            </a:r>
          </a:p>
          <a:p>
            <a:pPr lvl="0">
              <a:spcBef>
                <a:spcPts val="0"/>
              </a:spcBef>
              <a:buNone/>
            </a:pPr>
            <a:r>
              <a:rPr lang="fi" sz="2400"/>
              <a:t>→ ehdokkaan sijaluku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4. ehdokkaan vertausluku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fi" sz="2400"/>
              <a:t>Jaetaan puolueen yhteisäänimäärä ehdokkaiden kesken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fi" sz="1800"/>
              <a:t>1. ehdokas: puolueen äänet : 1 = _______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fi" sz="1800"/>
              <a:t>2. ehdokas: puolueen äänet : 2 = _______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fi" sz="1800"/>
              <a:t>3. ehdokas: puolueen äänet : 3 = _______        jne.</a:t>
            </a:r>
          </a:p>
          <a:p>
            <a:pPr lvl="0" rtl="0">
              <a:spcBef>
                <a:spcPts val="0"/>
              </a:spcBef>
              <a:buNone/>
            </a:pPr>
            <a:r>
              <a:rPr lang="fi" sz="2400"/>
              <a:t>→ ehdokkaan vertausluku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101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5. ehdokkaan sijaluku koko vaaleissa vertausluvun mukaan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410100" y="2281900"/>
            <a:ext cx="6321600" cy="231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  <a:buChar char="-"/>
            </a:pPr>
            <a:r>
              <a:rPr lang="fi" sz="2400"/>
              <a:t>Laitetaan vaalien kaikki ehdokkaat paremmuusjärjestykseen äsken lasketun VERTAUSLUVUN mukaan.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6. valinta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fi" sz="2400"/>
              <a:t>Valitaan tietty määrä ehdokkaita </a:t>
            </a:r>
            <a:r>
              <a:rPr lang="fi" sz="2400" b="1"/>
              <a:t>vertausluvun </a:t>
            </a:r>
            <a:r>
              <a:rPr lang="fi" sz="2400"/>
              <a:t>mukaan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-"/>
            </a:pPr>
            <a:r>
              <a:rPr lang="fi" sz="2000"/>
              <a:t>eduskuntavaaleissa Lapin vaalipiirissä 7 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-"/>
            </a:pPr>
            <a:r>
              <a:rPr lang="fi" sz="2000"/>
              <a:t>Kuntavaaleissa Sodankylässä 27</a:t>
            </a:r>
          </a:p>
          <a:p>
            <a:pPr marL="914400" lvl="1" indent="-355600" rtl="0">
              <a:spcBef>
                <a:spcPts val="0"/>
              </a:spcBef>
              <a:buSzPct val="100000"/>
              <a:buChar char="-"/>
            </a:pPr>
            <a:r>
              <a:rPr lang="fi" sz="2000"/>
              <a:t>eurovaaleissa Suomessa 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Näytössä katseltava esitys (16:9)</PresentationFormat>
  <Paragraphs>21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Lato</vt:lpstr>
      <vt:lpstr>Raleway</vt:lpstr>
      <vt:lpstr>swiss-2</vt:lpstr>
      <vt:lpstr>SUHTEELLINEN VAALITAPA</vt:lpstr>
      <vt:lpstr>henkilökohtaiset äänet</vt:lpstr>
      <vt:lpstr>2. puolueen yhteisäänimäärä</vt:lpstr>
      <vt:lpstr>3. ehdokkaiden sijaluku omassa puolueessaan</vt:lpstr>
      <vt:lpstr>4. ehdokkaan vertausluku</vt:lpstr>
      <vt:lpstr>5. ehdokkaan sijaluku koko vaaleissa vertausluvun mukaan </vt:lpstr>
      <vt:lpstr>6. valinta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SUHTEELLINEN VAALITAPA</dc:title>
  <dc:creator>Koulutie</dc:creator>
  <cp:lastModifiedBy>Koulutie</cp:lastModifiedBy>
  <cp:revision>1</cp:revision>
  <dcterms:modified xsi:type="dcterms:W3CDTF">2017-03-24T08:16:12Z</dcterms:modified>
</cp:coreProperties>
</file>