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Roboto" panose="020B060402020202020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2456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0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57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526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52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okattu asettelu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z="1000">
                <a:solidFill>
                  <a:schemeClr val="dk2"/>
                </a:solidFill>
              </a:rPr>
              <a:t>‹#›</a:t>
            </a:fld>
            <a:endParaRPr lang="fi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okattu asettelu 2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z="1000">
                <a:solidFill>
                  <a:schemeClr val="dk2"/>
                </a:solidFill>
              </a:rPr>
              <a:t>‹#›</a:t>
            </a:fld>
            <a:endParaRPr lang="fi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okattu asettelu 3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z="1000">
                <a:solidFill>
                  <a:schemeClr val="dk2"/>
                </a:solidFill>
              </a:rPr>
              <a:t>‹#›</a:t>
            </a:fld>
            <a:endParaRPr lang="fi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okattu asettelu 4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 flipH="1">
            <a:off x="3225000" y="1448425"/>
            <a:ext cx="5919000" cy="36951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 flipH="1">
            <a:off x="3397800" y="1448425"/>
            <a:ext cx="5746200" cy="3695100"/>
          </a:xfrm>
          <a:prstGeom prst="rtTriangle">
            <a:avLst/>
          </a:prstGeom>
          <a:solidFill>
            <a:srgbClr val="E0E0E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/>
          <p:nvPr/>
        </p:nvSpPr>
        <p:spPr>
          <a:xfrm flipH="1">
            <a:off x="3836700" y="1448474"/>
            <a:ext cx="5307300" cy="3695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335250" y="932100"/>
            <a:ext cx="5508300" cy="1655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335250" y="2727850"/>
            <a:ext cx="3914700" cy="16125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z="1000">
                <a:solidFill>
                  <a:schemeClr val="lt1"/>
                </a:solidFill>
              </a:rPr>
              <a:t>‹#›</a:t>
            </a:fld>
            <a:endParaRPr lang="fi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  <a:endParaRPr lang="fi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  <a:endParaRPr lang="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  <a:endParaRPr lang="fi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  <a:endParaRPr lang="fi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  <a:endParaRPr lang="fi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fi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fi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335250" y="932100"/>
            <a:ext cx="5508300" cy="1655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/>
              <a:t>ORTODOKSINEN KIRKKO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335250" y="2727850"/>
            <a:ext cx="3914700" cy="161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 descr="Churches_Orthodox_Communion_Europe.png"/>
          <p:cNvPicPr preferRelativeResize="0"/>
          <p:nvPr/>
        </p:nvPicPr>
        <p:blipFill rotWithShape="1">
          <a:blip r:embed="rId3">
            <a:alphaModFix/>
          </a:blip>
          <a:srcRect l="22711" r="22706"/>
          <a:stretch/>
        </p:blipFill>
        <p:spPr>
          <a:xfrm>
            <a:off x="5442850" y="308100"/>
            <a:ext cx="3402000" cy="45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/>
              <a:t>LEVINNEISYYS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291975" y="1854950"/>
            <a:ext cx="4813500" cy="182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-"/>
            </a:pPr>
            <a:r>
              <a:rPr lang="fi" sz="2400"/>
              <a:t>Laajimmat kannatusalueet Venäjällä, Suomessa, Kreikassa ja itäisessä Euroopassa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/>
          <p:nvPr/>
        </p:nvSpPr>
        <p:spPr>
          <a:xfrm>
            <a:off x="3536975" y="4555725"/>
            <a:ext cx="1848300" cy="27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/>
              <a:t>kartta: wikipedia.com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469400" cy="1519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/>
              <a:t>KIRKON ULKOISET TUNNUSMERKIT </a:t>
            </a:r>
          </a:p>
          <a:p>
            <a:pPr lvl="0">
              <a:spcBef>
                <a:spcPts val="0"/>
              </a:spcBef>
              <a:buNone/>
            </a:pPr>
            <a:r>
              <a:rPr lang="fi" sz="1800" b="0"/>
              <a:t>(Venäjällä ja Suomessa)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91975" y="2111550"/>
            <a:ext cx="4231200" cy="136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fi" sz="1800"/>
              <a:t>Liekkiä kuvaava katon muoto (ns. sipulikatto)</a:t>
            </a:r>
          </a:p>
          <a:p>
            <a:pPr marL="457200" lvl="0" indent="-342900">
              <a:spcBef>
                <a:spcPts val="0"/>
              </a:spcBef>
              <a:buSzPct val="100000"/>
              <a:buChar char="-"/>
            </a:pPr>
            <a:r>
              <a:rPr lang="fi" sz="1800"/>
              <a:t>Slaavilainen risti eli ortodoksinen risti</a:t>
            </a:r>
          </a:p>
        </p:txBody>
      </p:sp>
      <p:pic>
        <p:nvPicPr>
          <p:cNvPr id="106" name="Shape 106" descr="Софийский_собор_(Тобольск) (1).jpg"/>
          <p:cNvPicPr preferRelativeResize="0"/>
          <p:nvPr/>
        </p:nvPicPr>
        <p:blipFill rotWithShape="1">
          <a:blip r:embed="rId3">
            <a:alphaModFix/>
          </a:blip>
          <a:srcRect b="14052"/>
          <a:stretch/>
        </p:blipFill>
        <p:spPr>
          <a:xfrm>
            <a:off x="4957925" y="1208200"/>
            <a:ext cx="3764651" cy="305712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7" name="Shape 107"/>
          <p:cNvSpPr/>
          <p:nvPr/>
        </p:nvSpPr>
        <p:spPr>
          <a:xfrm rot="7522203">
            <a:off x="6594741" y="2003149"/>
            <a:ext cx="238401" cy="95556"/>
          </a:xfrm>
          <a:prstGeom prst="rightArrow">
            <a:avLst>
              <a:gd name="adj1" fmla="val 50000"/>
              <a:gd name="adj2" fmla="val 62473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 rot="7522203">
            <a:off x="6497116" y="1226849"/>
            <a:ext cx="238401" cy="95556"/>
          </a:xfrm>
          <a:prstGeom prst="rightArrow">
            <a:avLst>
              <a:gd name="adj1" fmla="val 50000"/>
              <a:gd name="adj2" fmla="val 62473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 txBox="1"/>
          <p:nvPr/>
        </p:nvSpPr>
        <p:spPr>
          <a:xfrm>
            <a:off x="4999375" y="4408200"/>
            <a:ext cx="3833700" cy="4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 sz="950">
                <a:solidFill>
                  <a:srgbClr val="252525"/>
                </a:solidFill>
                <a:highlight>
                  <a:srgbClr val="F9F9F9"/>
                </a:highlight>
              </a:rPr>
              <a:t>St. Sophia-Assumption katetraali Venäjällä</a:t>
            </a:r>
          </a:p>
          <a:p>
            <a:pPr lvl="0">
              <a:spcBef>
                <a:spcPts val="0"/>
              </a:spcBef>
              <a:buNone/>
            </a:pPr>
            <a:r>
              <a:rPr lang="fi" sz="950">
                <a:solidFill>
                  <a:srgbClr val="252525"/>
                </a:solidFill>
                <a:highlight>
                  <a:srgbClr val="F9F9F9"/>
                </a:highlight>
              </a:rPr>
              <a:t>Kuva: wikipedia.com</a:t>
            </a:r>
          </a:p>
        </p:txBody>
      </p:sp>
      <p:pic>
        <p:nvPicPr>
          <p:cNvPr id="110" name="Shape 110" descr="ortodoksinen risti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064" y="3420075"/>
            <a:ext cx="1473585" cy="111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 descr="Fedorovskaya.jpg"/>
          <p:cNvPicPr preferRelativeResize="0"/>
          <p:nvPr/>
        </p:nvPicPr>
        <p:blipFill rotWithShape="1">
          <a:blip r:embed="rId3">
            <a:alphaModFix/>
          </a:blip>
          <a:srcRect l="504" r="495"/>
          <a:stretch/>
        </p:blipFill>
        <p:spPr>
          <a:xfrm>
            <a:off x="5442850" y="308100"/>
            <a:ext cx="3401999" cy="45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91975" y="326658"/>
            <a:ext cx="4813500" cy="95005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"/>
              <a:t>KESKEISIMMÄT TAVAT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291975" y="1397479"/>
            <a:ext cx="4813500" cy="30344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-"/>
            </a:pPr>
            <a:r>
              <a:rPr lang="fi" sz="2000" dirty="0"/>
              <a:t>jumalanpalvelukset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-"/>
            </a:pPr>
            <a:r>
              <a:rPr lang="fi" sz="2000" dirty="0"/>
              <a:t>sakramentit (mysteerit)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-"/>
            </a:pPr>
            <a:r>
              <a:rPr lang="fi" sz="2000" dirty="0"/>
              <a:t>pääsiäinen tärkein juhla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-"/>
            </a:pPr>
            <a:r>
              <a:rPr lang="fi" sz="2000" dirty="0"/>
              <a:t>luostarit 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-"/>
            </a:pPr>
            <a:r>
              <a:rPr lang="fi" sz="2000" dirty="0"/>
              <a:t>pyhät (pyhimykset)</a:t>
            </a:r>
          </a:p>
          <a:p>
            <a:pPr marL="457200" lvl="0" indent="-381000">
              <a:spcBef>
                <a:spcPts val="0"/>
              </a:spcBef>
              <a:buSzPct val="100000"/>
              <a:buChar char="-"/>
            </a:pPr>
            <a:r>
              <a:rPr lang="fi" sz="2000" dirty="0"/>
              <a:t>ikonit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ORTODOKSINEN KIRKKO SUOMESSA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91975" y="1854950"/>
            <a:ext cx="5712010" cy="271704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i-FI" sz="2000" dirty="0" smtClean="0"/>
              <a:t>Saapui Venäjältä 1000-luvulla</a:t>
            </a:r>
          </a:p>
          <a:p>
            <a:pPr marL="342900" indent="-342900">
              <a:buFontTx/>
              <a:buChar char="-"/>
            </a:pPr>
            <a:r>
              <a:rPr lang="fi-FI" sz="2000" dirty="0" smtClean="0"/>
              <a:t>Toinen valtionkirkkomme</a:t>
            </a:r>
          </a:p>
          <a:p>
            <a:pPr marL="342900" indent="-342900">
              <a:buFontTx/>
              <a:buChar char="-"/>
            </a:pPr>
            <a:r>
              <a:rPr lang="fi-FI" sz="2000" dirty="0" smtClean="0"/>
              <a:t>noin 60 000 suomalaista</a:t>
            </a:r>
          </a:p>
          <a:p>
            <a:pPr marL="342900" indent="-342900">
              <a:buFontTx/>
              <a:buChar char="-"/>
            </a:pPr>
            <a:r>
              <a:rPr lang="fi-FI" sz="2000" dirty="0" smtClean="0"/>
              <a:t>Valamon munkkiluostari ja Lintulan nunnaluostari (Heinävedellä)</a:t>
            </a:r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29" y="1423629"/>
            <a:ext cx="4086442" cy="271704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901796" y="4399472"/>
            <a:ext cx="1104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Kuva: stt.fi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788231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85</Words>
  <Application>Microsoft Office PowerPoint</Application>
  <PresentationFormat>Näytössä katseltava esitys (16:9)</PresentationFormat>
  <Paragraphs>23</Paragraphs>
  <Slides>5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8" baseType="lpstr">
      <vt:lpstr>Arial</vt:lpstr>
      <vt:lpstr>Roboto</vt:lpstr>
      <vt:lpstr>material</vt:lpstr>
      <vt:lpstr>ORTODOKSINEN KIRKKO</vt:lpstr>
      <vt:lpstr>LEVINNEISYYS</vt:lpstr>
      <vt:lpstr>KIRKON ULKOISET TUNNUSMERKIT  (Venäjällä ja Suomessa)</vt:lpstr>
      <vt:lpstr>KESKEISIMMÄT TAVAT</vt:lpstr>
      <vt:lpstr>ORTODOKSINEN KIRKKO SUOMESSA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ORTODOKSINEN KIRKKO</dc:title>
  <dc:creator>Eija Arvola</dc:creator>
  <cp:lastModifiedBy>Eija Arvola</cp:lastModifiedBy>
  <cp:revision>3</cp:revision>
  <dcterms:modified xsi:type="dcterms:W3CDTF">2016-10-09T11:00:46Z</dcterms:modified>
</cp:coreProperties>
</file>