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3" r:id="rId4"/>
    <p:sldId id="257" r:id="rId5"/>
    <p:sldId id="284" r:id="rId6"/>
    <p:sldId id="282" r:id="rId7"/>
    <p:sldId id="266" r:id="rId8"/>
    <p:sldId id="279" r:id="rId9"/>
    <p:sldId id="267" r:id="rId10"/>
    <p:sldId id="271" r:id="rId11"/>
    <p:sldId id="268" r:id="rId12"/>
    <p:sldId id="263" r:id="rId13"/>
    <p:sldId id="26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  <a:srgbClr val="E8E8E8"/>
    <a:srgbClr val="FFC000"/>
    <a:srgbClr val="9FCEE8"/>
    <a:srgbClr val="46B1E1"/>
    <a:srgbClr val="FF8F8F"/>
    <a:srgbClr val="FFC2C2"/>
    <a:srgbClr val="ED8551"/>
    <a:srgbClr val="E86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440EF-8D33-7AD9-3DFA-31750EB8AD04}" v="1379" dt="2025-09-12T15:29:49.497"/>
    <p1510:client id="{7DE54B7C-DD2F-9CCA-BBA7-6E7CB91EFF72}" v="48" dt="2025-09-12T15:53:03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Vaalea tyyli 1 - Korostu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Normaali tyyli 1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38B1855-1B75-4FBE-930C-398BA8C253C6}" styleName="Teematyyli 2 - Korostu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Vaalea tyyli 1 - Korostu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lapha.fi/pyyda-apua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lapha.fi/pyyda-apu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4D734-6A2A-430C-983B-A0FF7FF626C6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885E7163-B9A9-476D-9155-1F6D31413C9B}">
      <dgm:prSet phldrT="[Teksti]" phldr="0"/>
      <dgm:spPr/>
      <dgm:t>
        <a:bodyPr/>
        <a:lstStyle/>
        <a:p>
          <a:pPr rtl="0"/>
          <a:r>
            <a:rPr lang="fi-FI">
              <a:latin typeface="Aptos Display" panose="02110004020202020204"/>
            </a:rPr>
            <a:t>Kouluun lähteminen toistuvasti vaikeaa</a:t>
          </a:r>
          <a:endParaRPr lang="fi-FI"/>
        </a:p>
      </dgm:t>
    </dgm:pt>
    <dgm:pt modelId="{0DBB46C4-147A-444B-9AF2-2C884C0D59E2}" type="parTrans" cxnId="{96680FA2-B51F-4EC5-9649-6201027FB8AC}">
      <dgm:prSet/>
      <dgm:spPr/>
    </dgm:pt>
    <dgm:pt modelId="{2744D85F-E6CA-400C-A5E9-521D9DAB5930}" type="sibTrans" cxnId="{96680FA2-B51F-4EC5-9649-6201027FB8AC}">
      <dgm:prSet/>
      <dgm:spPr/>
    </dgm:pt>
    <dgm:pt modelId="{9679C517-566D-46AB-A97E-AB89F8A87724}">
      <dgm:prSet phldrT="[Teksti]" phldr="0"/>
      <dgm:spPr/>
      <dgm:t>
        <a:bodyPr/>
        <a:lstStyle/>
        <a:p>
          <a:pPr rtl="0"/>
          <a:r>
            <a:rPr lang="fi-FI">
              <a:latin typeface="Aptos Display" panose="02110004020202020204"/>
            </a:rPr>
            <a:t>Myöhästelyt voivat lisääntyä</a:t>
          </a:r>
          <a:endParaRPr lang="fi-FI"/>
        </a:p>
      </dgm:t>
    </dgm:pt>
    <dgm:pt modelId="{E3141FA3-4996-4E65-9EFA-6919AC029398}" type="parTrans" cxnId="{C475A80A-27D3-4E8B-966F-A5D70AA921F5}">
      <dgm:prSet/>
      <dgm:spPr/>
    </dgm:pt>
    <dgm:pt modelId="{FBD89E04-92FC-4685-BC3D-32B63BE43E66}" type="sibTrans" cxnId="{C475A80A-27D3-4E8B-966F-A5D70AA921F5}">
      <dgm:prSet/>
      <dgm:spPr/>
    </dgm:pt>
    <dgm:pt modelId="{10F4A405-5709-435B-B906-2246D2A7290E}">
      <dgm:prSet phldr="0"/>
      <dgm:spPr/>
      <dgm:t>
        <a:bodyPr/>
        <a:lstStyle/>
        <a:p>
          <a:pPr rtl="0"/>
          <a:r>
            <a:rPr lang="fi-FI">
              <a:latin typeface="Aptos Display" panose="02110004020202020204"/>
            </a:rPr>
            <a:t>Poissa yksittäisiltä tunneilta tai yksittäisiä päiviä</a:t>
          </a:r>
        </a:p>
      </dgm:t>
    </dgm:pt>
    <dgm:pt modelId="{8123C251-D854-4956-91CA-6C76CAB3E889}" type="parTrans" cxnId="{F5CE04AC-D68D-4234-B03E-2FA83F2BF813}">
      <dgm:prSet/>
      <dgm:spPr/>
    </dgm:pt>
    <dgm:pt modelId="{F954CF6F-2C9D-463F-B077-AF3CC82D75F6}" type="sibTrans" cxnId="{F5CE04AC-D68D-4234-B03E-2FA83F2BF813}">
      <dgm:prSet/>
      <dgm:spPr/>
    </dgm:pt>
    <dgm:pt modelId="{BB7ED061-B8AB-4152-93C7-3A6DC61BFB48}">
      <dgm:prSet phldr="0"/>
      <dgm:spPr/>
      <dgm:t>
        <a:bodyPr/>
        <a:lstStyle/>
        <a:p>
          <a:pPr rtl="0"/>
          <a:r>
            <a:rPr lang="fi-FI">
              <a:latin typeface="Aptos Display" panose="02110004020202020204"/>
            </a:rPr>
            <a:t>Jaksoittain koulussa läsnä ja koulusta poissa</a:t>
          </a:r>
        </a:p>
      </dgm:t>
    </dgm:pt>
    <dgm:pt modelId="{44DC0B88-2F3D-4B43-91B2-C13A0F245064}" type="parTrans" cxnId="{A774CD3A-703C-4BDD-80FB-46269E070DEA}">
      <dgm:prSet/>
      <dgm:spPr/>
    </dgm:pt>
    <dgm:pt modelId="{689B3456-5419-459C-8FF9-D63D63284528}" type="sibTrans" cxnId="{A774CD3A-703C-4BDD-80FB-46269E070DEA}">
      <dgm:prSet/>
      <dgm:spPr/>
    </dgm:pt>
    <dgm:pt modelId="{12DA2EBB-80D6-4D18-A450-AE13EDA6D1B9}">
      <dgm:prSet phldr="0"/>
      <dgm:spPr/>
      <dgm:t>
        <a:bodyPr/>
        <a:lstStyle/>
        <a:p>
          <a:pPr rtl="0"/>
          <a:r>
            <a:rPr lang="fi-FI">
              <a:latin typeface="Aptos Display" panose="02110004020202020204"/>
            </a:rPr>
            <a:t>Poissaolojaksot pitenevät</a:t>
          </a:r>
        </a:p>
      </dgm:t>
    </dgm:pt>
    <dgm:pt modelId="{7E028B65-95A2-4817-99A4-2507E41D0F2D}" type="parTrans" cxnId="{CEB150EE-D87A-42AD-B35B-F6DE6179D13B}">
      <dgm:prSet/>
      <dgm:spPr/>
    </dgm:pt>
    <dgm:pt modelId="{88D8F2A5-F51C-47F5-97AD-2CFEA1BD7BF0}" type="sibTrans" cxnId="{CEB150EE-D87A-42AD-B35B-F6DE6179D13B}">
      <dgm:prSet/>
      <dgm:spPr/>
    </dgm:pt>
    <dgm:pt modelId="{37E2FF8C-0D0F-48DE-93E7-90DF9BD236B7}">
      <dgm:prSet phldr="0"/>
      <dgm:spPr/>
      <dgm:t>
        <a:bodyPr/>
        <a:lstStyle/>
        <a:p>
          <a:pPr rtl="0"/>
          <a:r>
            <a:rPr lang="fi-FI">
              <a:latin typeface="Aptos Display" panose="02110004020202020204"/>
            </a:rPr>
            <a:t>Oppilas ei tule kouluun</a:t>
          </a:r>
        </a:p>
      </dgm:t>
    </dgm:pt>
    <dgm:pt modelId="{3D3A45AF-BD55-429F-B09D-0D88677C46F5}" type="parTrans" cxnId="{E89CFEB5-E8A2-41C2-A754-2BC03DDACDCA}">
      <dgm:prSet/>
      <dgm:spPr/>
    </dgm:pt>
    <dgm:pt modelId="{CDC1CB33-C4A8-4B9E-95AA-D0F2C1D0B02C}" type="sibTrans" cxnId="{E89CFEB5-E8A2-41C2-A754-2BC03DDACDCA}">
      <dgm:prSet/>
      <dgm:spPr/>
    </dgm:pt>
    <dgm:pt modelId="{214FB1ED-896E-4396-AABF-CE61AE437ED5}" type="pres">
      <dgm:prSet presAssocID="{05D4D734-6A2A-430C-983B-A0FF7FF626C6}" presName="Name0" presStyleCnt="0">
        <dgm:presLayoutVars>
          <dgm:dir/>
          <dgm:animLvl val="lvl"/>
          <dgm:resizeHandles val="exact"/>
        </dgm:presLayoutVars>
      </dgm:prSet>
      <dgm:spPr/>
    </dgm:pt>
    <dgm:pt modelId="{6FB84FC6-CD4B-4C78-8271-D1A630F8E5F3}" type="pres">
      <dgm:prSet presAssocID="{885E7163-B9A9-476D-9155-1F6D31413C9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21D079D-6D57-4B47-B1E5-A8E6EEFE00B8}" type="pres">
      <dgm:prSet presAssocID="{2744D85F-E6CA-400C-A5E9-521D9DAB5930}" presName="parTxOnlySpace" presStyleCnt="0"/>
      <dgm:spPr/>
    </dgm:pt>
    <dgm:pt modelId="{BD0970AC-DDA2-44A8-8DF8-AC51E8469C77}" type="pres">
      <dgm:prSet presAssocID="{9679C517-566D-46AB-A97E-AB89F8A87724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427A421-96DE-4C00-A2E9-5840B577D5F7}" type="pres">
      <dgm:prSet presAssocID="{FBD89E04-92FC-4685-BC3D-32B63BE43E66}" presName="parTxOnlySpace" presStyleCnt="0"/>
      <dgm:spPr/>
    </dgm:pt>
    <dgm:pt modelId="{07C882D0-7979-4B15-9548-E80BAFAEE58E}" type="pres">
      <dgm:prSet presAssocID="{10F4A405-5709-435B-B906-2246D2A7290E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EF8C5FC-EAC7-40F1-B2D8-CCA3B5BF1C10}" type="pres">
      <dgm:prSet presAssocID="{F954CF6F-2C9D-463F-B077-AF3CC82D75F6}" presName="parTxOnlySpace" presStyleCnt="0"/>
      <dgm:spPr/>
    </dgm:pt>
    <dgm:pt modelId="{BAAAE183-0028-4950-8741-AC6DD820F026}" type="pres">
      <dgm:prSet presAssocID="{BB7ED061-B8AB-4152-93C7-3A6DC61BFB4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EB1C5FA-6D89-4668-9130-E63C0E123038}" type="pres">
      <dgm:prSet presAssocID="{689B3456-5419-459C-8FF9-D63D63284528}" presName="parTxOnlySpace" presStyleCnt="0"/>
      <dgm:spPr/>
    </dgm:pt>
    <dgm:pt modelId="{9F652EDC-A2C0-4FA0-B3DC-A07A6D79A998}" type="pres">
      <dgm:prSet presAssocID="{12DA2EBB-80D6-4D18-A450-AE13EDA6D1B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CD9B9F4-D0CB-43EA-A8E5-A581CC5BFA2B}" type="pres">
      <dgm:prSet presAssocID="{88D8F2A5-F51C-47F5-97AD-2CFEA1BD7BF0}" presName="parTxOnlySpace" presStyleCnt="0"/>
      <dgm:spPr/>
    </dgm:pt>
    <dgm:pt modelId="{714BE959-88C0-4083-88AE-B825E7E99B90}" type="pres">
      <dgm:prSet presAssocID="{37E2FF8C-0D0F-48DE-93E7-90DF9BD236B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0223F09-EFC8-448C-862B-A431B2947B38}" type="presOf" srcId="{10F4A405-5709-435B-B906-2246D2A7290E}" destId="{07C882D0-7979-4B15-9548-E80BAFAEE58E}" srcOrd="0" destOrd="0" presId="urn:microsoft.com/office/officeart/2005/8/layout/chevron1"/>
    <dgm:cxn modelId="{C475A80A-27D3-4E8B-966F-A5D70AA921F5}" srcId="{05D4D734-6A2A-430C-983B-A0FF7FF626C6}" destId="{9679C517-566D-46AB-A97E-AB89F8A87724}" srcOrd="1" destOrd="0" parTransId="{E3141FA3-4996-4E65-9EFA-6919AC029398}" sibTransId="{FBD89E04-92FC-4685-BC3D-32B63BE43E66}"/>
    <dgm:cxn modelId="{01AE801C-939A-4401-BC08-B4AC683BD938}" type="presOf" srcId="{BB7ED061-B8AB-4152-93C7-3A6DC61BFB48}" destId="{BAAAE183-0028-4950-8741-AC6DD820F026}" srcOrd="0" destOrd="0" presId="urn:microsoft.com/office/officeart/2005/8/layout/chevron1"/>
    <dgm:cxn modelId="{A774CD3A-703C-4BDD-80FB-46269E070DEA}" srcId="{05D4D734-6A2A-430C-983B-A0FF7FF626C6}" destId="{BB7ED061-B8AB-4152-93C7-3A6DC61BFB48}" srcOrd="3" destOrd="0" parTransId="{44DC0B88-2F3D-4B43-91B2-C13A0F245064}" sibTransId="{689B3456-5419-459C-8FF9-D63D63284528}"/>
    <dgm:cxn modelId="{475EEE7B-E761-4149-837A-3BE1F50906B6}" type="presOf" srcId="{885E7163-B9A9-476D-9155-1F6D31413C9B}" destId="{6FB84FC6-CD4B-4C78-8271-D1A630F8E5F3}" srcOrd="0" destOrd="0" presId="urn:microsoft.com/office/officeart/2005/8/layout/chevron1"/>
    <dgm:cxn modelId="{1D63878C-5D89-4880-895A-13BF9AD3F2BA}" type="presOf" srcId="{9679C517-566D-46AB-A97E-AB89F8A87724}" destId="{BD0970AC-DDA2-44A8-8DF8-AC51E8469C77}" srcOrd="0" destOrd="0" presId="urn:microsoft.com/office/officeart/2005/8/layout/chevron1"/>
    <dgm:cxn modelId="{96680FA2-B51F-4EC5-9649-6201027FB8AC}" srcId="{05D4D734-6A2A-430C-983B-A0FF7FF626C6}" destId="{885E7163-B9A9-476D-9155-1F6D31413C9B}" srcOrd="0" destOrd="0" parTransId="{0DBB46C4-147A-444B-9AF2-2C884C0D59E2}" sibTransId="{2744D85F-E6CA-400C-A5E9-521D9DAB5930}"/>
    <dgm:cxn modelId="{32827EA6-17A9-4A1E-938A-EB4B5B9A122E}" type="presOf" srcId="{12DA2EBB-80D6-4D18-A450-AE13EDA6D1B9}" destId="{9F652EDC-A2C0-4FA0-B3DC-A07A6D79A998}" srcOrd="0" destOrd="0" presId="urn:microsoft.com/office/officeart/2005/8/layout/chevron1"/>
    <dgm:cxn modelId="{F5CE04AC-D68D-4234-B03E-2FA83F2BF813}" srcId="{05D4D734-6A2A-430C-983B-A0FF7FF626C6}" destId="{10F4A405-5709-435B-B906-2246D2A7290E}" srcOrd="2" destOrd="0" parTransId="{8123C251-D854-4956-91CA-6C76CAB3E889}" sibTransId="{F954CF6F-2C9D-463F-B077-AF3CC82D75F6}"/>
    <dgm:cxn modelId="{E89CFEB5-E8A2-41C2-A754-2BC03DDACDCA}" srcId="{05D4D734-6A2A-430C-983B-A0FF7FF626C6}" destId="{37E2FF8C-0D0F-48DE-93E7-90DF9BD236B7}" srcOrd="5" destOrd="0" parTransId="{3D3A45AF-BD55-429F-B09D-0D88677C46F5}" sibTransId="{CDC1CB33-C4A8-4B9E-95AA-D0F2C1D0B02C}"/>
    <dgm:cxn modelId="{584DFDBE-8BBD-4531-AD2D-6DB86D00DC4D}" type="presOf" srcId="{37E2FF8C-0D0F-48DE-93E7-90DF9BD236B7}" destId="{714BE959-88C0-4083-88AE-B825E7E99B90}" srcOrd="0" destOrd="0" presId="urn:microsoft.com/office/officeart/2005/8/layout/chevron1"/>
    <dgm:cxn modelId="{E55A15C8-C9B7-4505-9068-215CE77AB29B}" type="presOf" srcId="{05D4D734-6A2A-430C-983B-A0FF7FF626C6}" destId="{214FB1ED-896E-4396-AABF-CE61AE437ED5}" srcOrd="0" destOrd="0" presId="urn:microsoft.com/office/officeart/2005/8/layout/chevron1"/>
    <dgm:cxn modelId="{CEB150EE-D87A-42AD-B35B-F6DE6179D13B}" srcId="{05D4D734-6A2A-430C-983B-A0FF7FF626C6}" destId="{12DA2EBB-80D6-4D18-A450-AE13EDA6D1B9}" srcOrd="4" destOrd="0" parTransId="{7E028B65-95A2-4817-99A4-2507E41D0F2D}" sibTransId="{88D8F2A5-F51C-47F5-97AD-2CFEA1BD7BF0}"/>
    <dgm:cxn modelId="{70E51006-FA64-4AC1-B318-EE119784927F}" type="presParOf" srcId="{214FB1ED-896E-4396-AABF-CE61AE437ED5}" destId="{6FB84FC6-CD4B-4C78-8271-D1A630F8E5F3}" srcOrd="0" destOrd="0" presId="urn:microsoft.com/office/officeart/2005/8/layout/chevron1"/>
    <dgm:cxn modelId="{EEC3BA10-3A32-4880-866A-1D8C156A7BA5}" type="presParOf" srcId="{214FB1ED-896E-4396-AABF-CE61AE437ED5}" destId="{A21D079D-6D57-4B47-B1E5-A8E6EEFE00B8}" srcOrd="1" destOrd="0" presId="urn:microsoft.com/office/officeart/2005/8/layout/chevron1"/>
    <dgm:cxn modelId="{3964AE2E-D02F-4523-8C4D-1EB2BDC7FB4C}" type="presParOf" srcId="{214FB1ED-896E-4396-AABF-CE61AE437ED5}" destId="{BD0970AC-DDA2-44A8-8DF8-AC51E8469C77}" srcOrd="2" destOrd="0" presId="urn:microsoft.com/office/officeart/2005/8/layout/chevron1"/>
    <dgm:cxn modelId="{8106BC5E-58C0-4761-9BB7-FE752388751E}" type="presParOf" srcId="{214FB1ED-896E-4396-AABF-CE61AE437ED5}" destId="{B427A421-96DE-4C00-A2E9-5840B577D5F7}" srcOrd="3" destOrd="0" presId="urn:microsoft.com/office/officeart/2005/8/layout/chevron1"/>
    <dgm:cxn modelId="{EB4930B6-91E3-49E3-9C1D-CE8D4D42ACE8}" type="presParOf" srcId="{214FB1ED-896E-4396-AABF-CE61AE437ED5}" destId="{07C882D0-7979-4B15-9548-E80BAFAEE58E}" srcOrd="4" destOrd="0" presId="urn:microsoft.com/office/officeart/2005/8/layout/chevron1"/>
    <dgm:cxn modelId="{498C9A32-99C6-4D7C-9521-85C595325377}" type="presParOf" srcId="{214FB1ED-896E-4396-AABF-CE61AE437ED5}" destId="{6EF8C5FC-EAC7-40F1-B2D8-CCA3B5BF1C10}" srcOrd="5" destOrd="0" presId="urn:microsoft.com/office/officeart/2005/8/layout/chevron1"/>
    <dgm:cxn modelId="{0FF86206-4670-4B5B-84E1-D11B67415D2B}" type="presParOf" srcId="{214FB1ED-896E-4396-AABF-CE61AE437ED5}" destId="{BAAAE183-0028-4950-8741-AC6DD820F026}" srcOrd="6" destOrd="0" presId="urn:microsoft.com/office/officeart/2005/8/layout/chevron1"/>
    <dgm:cxn modelId="{35B4B764-7FEB-4C2A-A2DC-0847AAFC5A4B}" type="presParOf" srcId="{214FB1ED-896E-4396-AABF-CE61AE437ED5}" destId="{2EB1C5FA-6D89-4668-9130-E63C0E123038}" srcOrd="7" destOrd="0" presId="urn:microsoft.com/office/officeart/2005/8/layout/chevron1"/>
    <dgm:cxn modelId="{D410E9CB-545D-48FF-A398-8876396F7B7B}" type="presParOf" srcId="{214FB1ED-896E-4396-AABF-CE61AE437ED5}" destId="{9F652EDC-A2C0-4FA0-B3DC-A07A6D79A998}" srcOrd="8" destOrd="0" presId="urn:microsoft.com/office/officeart/2005/8/layout/chevron1"/>
    <dgm:cxn modelId="{D7305EB5-659E-49F1-B848-112D61C9ECEF}" type="presParOf" srcId="{214FB1ED-896E-4396-AABF-CE61AE437ED5}" destId="{6CD9B9F4-D0CB-43EA-A8E5-A581CC5BFA2B}" srcOrd="9" destOrd="0" presId="urn:microsoft.com/office/officeart/2005/8/layout/chevron1"/>
    <dgm:cxn modelId="{3F1DEE25-7A5C-4CED-8FE9-2C53B872FD26}" type="presParOf" srcId="{214FB1ED-896E-4396-AABF-CE61AE437ED5}" destId="{714BE959-88C0-4083-88AE-B825E7E99B9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45F09-0EEA-4E15-A93C-C7BC68E023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F2DC43E7-5B7B-4043-ACA6-2B2CBCA54562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Tue arkirytmiä: riittävästi unta ja liikuntaa, aamupala ja päivän ateriat, ruutuaikaa rajallisesti. Perinteinen </a:t>
          </a:r>
          <a:r>
            <a:rPr lang="fi-FI" dirty="0">
              <a:latin typeface="Aptos Display" panose="02110004020202020204"/>
            </a:rPr>
            <a:t>herätyskello</a:t>
          </a:r>
          <a:r>
            <a:rPr lang="fi-FI" dirty="0"/>
            <a:t> on parempi kuin kännykkä.</a:t>
          </a:r>
          <a:endParaRPr lang="en-US" dirty="0"/>
        </a:p>
      </dgm:t>
    </dgm:pt>
    <dgm:pt modelId="{934FA338-D65F-462A-86CE-219ABDD3CD0D}" type="parTrans" cxnId="{D420CCC5-66EF-4961-AFD6-F0D1DBD473A1}">
      <dgm:prSet/>
      <dgm:spPr/>
      <dgm:t>
        <a:bodyPr/>
        <a:lstStyle/>
        <a:p>
          <a:endParaRPr lang="en-US"/>
        </a:p>
      </dgm:t>
    </dgm:pt>
    <dgm:pt modelId="{B6C3BBCF-1DED-48D0-9730-C261A2AE8CAE}" type="sibTrans" cxnId="{D420CCC5-66EF-4961-AFD6-F0D1DBD473A1}">
      <dgm:prSet/>
      <dgm:spPr/>
      <dgm:t>
        <a:bodyPr/>
        <a:lstStyle/>
        <a:p>
          <a:endParaRPr lang="en-US"/>
        </a:p>
      </dgm:t>
    </dgm:pt>
    <dgm:pt modelId="{7DD43F64-37DA-405D-B5DE-147AA90D63D5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Puhu koulusta myönteisesti, selvitä ristiriidat suoraan koulun aikuisten kanssa. </a:t>
          </a:r>
          <a:endParaRPr lang="en-US" dirty="0">
            <a:latin typeface="Aptos Display" panose="02110004020202020204"/>
            <a:cs typeface="Calibri"/>
          </a:endParaRPr>
        </a:p>
      </dgm:t>
    </dgm:pt>
    <dgm:pt modelId="{D5B7E2F7-99A1-41EE-AEA1-F47AB2EB4724}" type="parTrans" cxnId="{545D6AD7-B85C-4798-A844-6563353AFE63}">
      <dgm:prSet/>
      <dgm:spPr/>
      <dgm:t>
        <a:bodyPr/>
        <a:lstStyle/>
        <a:p>
          <a:endParaRPr lang="en-US"/>
        </a:p>
      </dgm:t>
    </dgm:pt>
    <dgm:pt modelId="{6F4C027F-1A9E-4B8B-8E2F-EF50B281FC1D}" type="sibTrans" cxnId="{545D6AD7-B85C-4798-A844-6563353AFE63}">
      <dgm:prSet/>
      <dgm:spPr/>
      <dgm:t>
        <a:bodyPr/>
        <a:lstStyle/>
        <a:p>
          <a:endParaRPr lang="en-US"/>
        </a:p>
      </dgm:t>
    </dgm:pt>
    <dgm:pt modelId="{A942B302-6439-4AA1-B41F-E19C13AE232E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b="1" dirty="0"/>
            <a:t>Älä </a:t>
          </a:r>
          <a:r>
            <a:rPr lang="fi-FI" dirty="0"/>
            <a:t>kuittaa sellaisia poissaoloja, joista et ole varma, vaan ole suoraan yhteydessä opettajaan.</a:t>
          </a:r>
          <a:endParaRPr lang="en-US" dirty="0"/>
        </a:p>
      </dgm:t>
    </dgm:pt>
    <dgm:pt modelId="{72E454A8-CF51-4635-ACD1-DB5F8CDDE3DC}" type="parTrans" cxnId="{B9CBB7CC-AC9D-4630-BA71-CC21291C00D7}">
      <dgm:prSet/>
      <dgm:spPr/>
      <dgm:t>
        <a:bodyPr/>
        <a:lstStyle/>
        <a:p>
          <a:endParaRPr lang="en-US"/>
        </a:p>
      </dgm:t>
    </dgm:pt>
    <dgm:pt modelId="{2BE460F5-A93C-4E83-9A0A-BADA330AAD4B}" type="sibTrans" cxnId="{B9CBB7CC-AC9D-4630-BA71-CC21291C00D7}">
      <dgm:prSet/>
      <dgm:spPr/>
      <dgm:t>
        <a:bodyPr/>
        <a:lstStyle/>
        <a:p>
          <a:endParaRPr lang="en-US"/>
        </a:p>
      </dgm:t>
    </dgm:pt>
    <dgm:pt modelId="{A48FAB89-D4FD-499E-B5D1-B077A95BE04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i-FI" dirty="0">
              <a:latin typeface="Calibri"/>
              <a:cs typeface="Calibri"/>
            </a:rPr>
            <a:t>Luo lapseen luottamusta, että hankalasta tunteesta tai vaikeasta tilanteesta selvitään. Ole herkästi yhteydessä kouluun, jos oppilas tarvitsee tukea.</a:t>
          </a:r>
          <a:endParaRPr lang="fi-FI" dirty="0"/>
        </a:p>
      </dgm:t>
    </dgm:pt>
    <dgm:pt modelId="{45927809-3810-4F2E-AB5F-C462346740CE}" type="parTrans" cxnId="{FC7E85F2-6491-4DDA-B897-445D460B7AD2}">
      <dgm:prSet/>
      <dgm:spPr/>
      <dgm:t>
        <a:bodyPr/>
        <a:lstStyle/>
        <a:p>
          <a:endParaRPr lang="fi-FI"/>
        </a:p>
      </dgm:t>
    </dgm:pt>
    <dgm:pt modelId="{2E847D8C-884D-46C5-83A7-421F00831DDB}" type="sibTrans" cxnId="{FC7E85F2-6491-4DDA-B897-445D460B7AD2}">
      <dgm:prSet/>
      <dgm:spPr/>
      <dgm:t>
        <a:bodyPr/>
        <a:lstStyle/>
        <a:p>
          <a:endParaRPr lang="fi-FI"/>
        </a:p>
      </dgm:t>
    </dgm:pt>
    <dgm:pt modelId="{9BA4D6EF-F0C8-4C30-A2EF-64159F050F3F}" type="pres">
      <dgm:prSet presAssocID="{C3B45F09-0EEA-4E15-A93C-C7BC68E0236A}" presName="root" presStyleCnt="0">
        <dgm:presLayoutVars>
          <dgm:dir/>
          <dgm:resizeHandles val="exact"/>
        </dgm:presLayoutVars>
      </dgm:prSet>
      <dgm:spPr/>
    </dgm:pt>
    <dgm:pt modelId="{46502FD3-3153-418F-BBF3-9C8313161D0D}" type="pres">
      <dgm:prSet presAssocID="{F2DC43E7-5B7B-4043-ACA6-2B2CBCA54562}" presName="compNode" presStyleCnt="0"/>
      <dgm:spPr/>
    </dgm:pt>
    <dgm:pt modelId="{63884C3D-4862-47BC-818B-49C44001C2BF}" type="pres">
      <dgm:prSet presAssocID="{F2DC43E7-5B7B-4043-ACA6-2B2CBCA54562}" presName="bgRect" presStyleLbl="bgShp" presStyleIdx="0" presStyleCnt="4"/>
      <dgm:spPr/>
    </dgm:pt>
    <dgm:pt modelId="{59BB56F2-ACBF-411F-B196-BF4671ABBFD3}" type="pres">
      <dgm:prSet presAssocID="{F2DC43E7-5B7B-4043-ACA6-2B2CBCA545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okado"/>
        </a:ext>
      </dgm:extLst>
    </dgm:pt>
    <dgm:pt modelId="{D166F652-B524-4D57-8026-14C866584362}" type="pres">
      <dgm:prSet presAssocID="{F2DC43E7-5B7B-4043-ACA6-2B2CBCA54562}" presName="spaceRect" presStyleCnt="0"/>
      <dgm:spPr/>
    </dgm:pt>
    <dgm:pt modelId="{AE581911-C8E2-4468-9C41-34FD9D618B41}" type="pres">
      <dgm:prSet presAssocID="{F2DC43E7-5B7B-4043-ACA6-2B2CBCA54562}" presName="parTx" presStyleLbl="revTx" presStyleIdx="0" presStyleCnt="4">
        <dgm:presLayoutVars>
          <dgm:chMax val="0"/>
          <dgm:chPref val="0"/>
        </dgm:presLayoutVars>
      </dgm:prSet>
      <dgm:spPr/>
    </dgm:pt>
    <dgm:pt modelId="{181F6E2D-9C59-45BE-A8E4-82B4A035ACEE}" type="pres">
      <dgm:prSet presAssocID="{B6C3BBCF-1DED-48D0-9730-C261A2AE8CAE}" presName="sibTrans" presStyleCnt="0"/>
      <dgm:spPr/>
    </dgm:pt>
    <dgm:pt modelId="{43C48BFA-CBC3-430A-9939-008C1F5E8A9A}" type="pres">
      <dgm:prSet presAssocID="{7DD43F64-37DA-405D-B5DE-147AA90D63D5}" presName="compNode" presStyleCnt="0"/>
      <dgm:spPr/>
    </dgm:pt>
    <dgm:pt modelId="{71B761CC-92FF-4E60-A331-EB4EF708BE76}" type="pres">
      <dgm:prSet presAssocID="{7DD43F64-37DA-405D-B5DE-147AA90D63D5}" presName="bgRect" presStyleLbl="bgShp" presStyleIdx="1" presStyleCnt="4"/>
      <dgm:spPr/>
    </dgm:pt>
    <dgm:pt modelId="{6E3B3C2B-D036-4AE7-A4BE-34824154E7EF}" type="pres">
      <dgm:prSet presAssocID="{7DD43F64-37DA-405D-B5DE-147AA90D63D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A07C99AC-427A-4A04-849E-F25E7F541762}" type="pres">
      <dgm:prSet presAssocID="{7DD43F64-37DA-405D-B5DE-147AA90D63D5}" presName="spaceRect" presStyleCnt="0"/>
      <dgm:spPr/>
    </dgm:pt>
    <dgm:pt modelId="{B314A25C-F9C6-47DC-AFAD-4C0CE4DA2191}" type="pres">
      <dgm:prSet presAssocID="{7DD43F64-37DA-405D-B5DE-147AA90D63D5}" presName="parTx" presStyleLbl="revTx" presStyleIdx="1" presStyleCnt="4">
        <dgm:presLayoutVars>
          <dgm:chMax val="0"/>
          <dgm:chPref val="0"/>
        </dgm:presLayoutVars>
      </dgm:prSet>
      <dgm:spPr/>
    </dgm:pt>
    <dgm:pt modelId="{923E8992-B95A-464E-9294-876FBFBFF9AB}" type="pres">
      <dgm:prSet presAssocID="{6F4C027F-1A9E-4B8B-8E2F-EF50B281FC1D}" presName="sibTrans" presStyleCnt="0"/>
      <dgm:spPr/>
    </dgm:pt>
    <dgm:pt modelId="{8C7475D5-34DF-4D13-BE47-29F16A0BBB2B}" type="pres">
      <dgm:prSet presAssocID="{A48FAB89-D4FD-499E-B5D1-B077A95BE048}" presName="compNode" presStyleCnt="0"/>
      <dgm:spPr/>
    </dgm:pt>
    <dgm:pt modelId="{3E0BA4D4-EF77-482E-ADCD-AFCEE1261C35}" type="pres">
      <dgm:prSet presAssocID="{A48FAB89-D4FD-499E-B5D1-B077A95BE048}" presName="bgRect" presStyleLbl="bgShp" presStyleIdx="2" presStyleCnt="4"/>
      <dgm:spPr/>
    </dgm:pt>
    <dgm:pt modelId="{CAA04E98-12CA-4102-AD54-8302699885D1}" type="pres">
      <dgm:prSet presAssocID="{A48FAB89-D4FD-499E-B5D1-B077A95BE04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oin käsi ja kasvi ääriviiva"/>
        </a:ext>
      </dgm:extLst>
    </dgm:pt>
    <dgm:pt modelId="{7D1734F9-6554-4DB9-A37B-F89D1F701C5C}" type="pres">
      <dgm:prSet presAssocID="{A48FAB89-D4FD-499E-B5D1-B077A95BE048}" presName="spaceRect" presStyleCnt="0"/>
      <dgm:spPr/>
    </dgm:pt>
    <dgm:pt modelId="{73F80AC3-5D61-4EDB-A104-78191B383139}" type="pres">
      <dgm:prSet presAssocID="{A48FAB89-D4FD-499E-B5D1-B077A95BE048}" presName="parTx" presStyleLbl="revTx" presStyleIdx="2" presStyleCnt="4">
        <dgm:presLayoutVars>
          <dgm:chMax val="0"/>
          <dgm:chPref val="0"/>
        </dgm:presLayoutVars>
      </dgm:prSet>
      <dgm:spPr/>
    </dgm:pt>
    <dgm:pt modelId="{EC5475D2-AB00-4520-AB79-F06875261B4B}" type="pres">
      <dgm:prSet presAssocID="{2E847D8C-884D-46C5-83A7-421F00831DDB}" presName="sibTrans" presStyleCnt="0"/>
      <dgm:spPr/>
    </dgm:pt>
    <dgm:pt modelId="{F7A88756-951F-4B3F-BA74-025B95DF03E8}" type="pres">
      <dgm:prSet presAssocID="{A942B302-6439-4AA1-B41F-E19C13AE232E}" presName="compNode" presStyleCnt="0"/>
      <dgm:spPr/>
    </dgm:pt>
    <dgm:pt modelId="{17BA766C-6F40-4732-AB4C-A1272A137AA3}" type="pres">
      <dgm:prSet presAssocID="{A942B302-6439-4AA1-B41F-E19C13AE232E}" presName="bgRect" presStyleLbl="bgShp" presStyleIdx="3" presStyleCnt="4"/>
      <dgm:spPr/>
    </dgm:pt>
    <dgm:pt modelId="{56167383-3092-4DD8-81CD-FBD847C3BF51}" type="pres">
      <dgm:prSet presAssocID="{A942B302-6439-4AA1-B41F-E19C13AE23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5036967C-D8D1-4461-B7DE-54139F16B954}" type="pres">
      <dgm:prSet presAssocID="{A942B302-6439-4AA1-B41F-E19C13AE232E}" presName="spaceRect" presStyleCnt="0"/>
      <dgm:spPr/>
    </dgm:pt>
    <dgm:pt modelId="{1AB245CB-7EE0-4DE4-8D71-F975FD3C4A74}" type="pres">
      <dgm:prSet presAssocID="{A942B302-6439-4AA1-B41F-E19C13AE232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10FA466-C7C2-46B5-AC1F-64E7E5FEBDC2}" type="presOf" srcId="{F2DC43E7-5B7B-4043-ACA6-2B2CBCA54562}" destId="{AE581911-C8E2-4468-9C41-34FD9D618B41}" srcOrd="0" destOrd="0" presId="urn:microsoft.com/office/officeart/2018/2/layout/IconVerticalSolidList"/>
    <dgm:cxn modelId="{F39F6C67-3CCD-407C-A497-BF0285DF4FB3}" type="presOf" srcId="{A942B302-6439-4AA1-B41F-E19C13AE232E}" destId="{1AB245CB-7EE0-4DE4-8D71-F975FD3C4A74}" srcOrd="0" destOrd="0" presId="urn:microsoft.com/office/officeart/2018/2/layout/IconVerticalSolidList"/>
    <dgm:cxn modelId="{E679C078-2216-4A16-BAB3-D75FA2BB820B}" type="presOf" srcId="{7DD43F64-37DA-405D-B5DE-147AA90D63D5}" destId="{B314A25C-F9C6-47DC-AFAD-4C0CE4DA2191}" srcOrd="0" destOrd="0" presId="urn:microsoft.com/office/officeart/2018/2/layout/IconVerticalSolidList"/>
    <dgm:cxn modelId="{D420CCC5-66EF-4961-AFD6-F0D1DBD473A1}" srcId="{C3B45F09-0EEA-4E15-A93C-C7BC68E0236A}" destId="{F2DC43E7-5B7B-4043-ACA6-2B2CBCA54562}" srcOrd="0" destOrd="0" parTransId="{934FA338-D65F-462A-86CE-219ABDD3CD0D}" sibTransId="{B6C3BBCF-1DED-48D0-9730-C261A2AE8CAE}"/>
    <dgm:cxn modelId="{B9CBB7CC-AC9D-4630-BA71-CC21291C00D7}" srcId="{C3B45F09-0EEA-4E15-A93C-C7BC68E0236A}" destId="{A942B302-6439-4AA1-B41F-E19C13AE232E}" srcOrd="3" destOrd="0" parTransId="{72E454A8-CF51-4635-ACD1-DB5F8CDDE3DC}" sibTransId="{2BE460F5-A93C-4E83-9A0A-BADA330AAD4B}"/>
    <dgm:cxn modelId="{545D6AD7-B85C-4798-A844-6563353AFE63}" srcId="{C3B45F09-0EEA-4E15-A93C-C7BC68E0236A}" destId="{7DD43F64-37DA-405D-B5DE-147AA90D63D5}" srcOrd="1" destOrd="0" parTransId="{D5B7E2F7-99A1-41EE-AEA1-F47AB2EB4724}" sibTransId="{6F4C027F-1A9E-4B8B-8E2F-EF50B281FC1D}"/>
    <dgm:cxn modelId="{B67B95D9-E74D-4BDF-A692-A4F86EC8BB10}" type="presOf" srcId="{A48FAB89-D4FD-499E-B5D1-B077A95BE048}" destId="{73F80AC3-5D61-4EDB-A104-78191B383139}" srcOrd="0" destOrd="0" presId="urn:microsoft.com/office/officeart/2018/2/layout/IconVerticalSolidList"/>
    <dgm:cxn modelId="{02D2A5F1-4D76-4DA6-8BBC-9ACC0BCA0AE6}" type="presOf" srcId="{C3B45F09-0EEA-4E15-A93C-C7BC68E0236A}" destId="{9BA4D6EF-F0C8-4C30-A2EF-64159F050F3F}" srcOrd="0" destOrd="0" presId="urn:microsoft.com/office/officeart/2018/2/layout/IconVerticalSolidList"/>
    <dgm:cxn modelId="{FC7E85F2-6491-4DDA-B897-445D460B7AD2}" srcId="{C3B45F09-0EEA-4E15-A93C-C7BC68E0236A}" destId="{A48FAB89-D4FD-499E-B5D1-B077A95BE048}" srcOrd="2" destOrd="0" parTransId="{45927809-3810-4F2E-AB5F-C462346740CE}" sibTransId="{2E847D8C-884D-46C5-83A7-421F00831DDB}"/>
    <dgm:cxn modelId="{17B81556-2A62-4903-ACA2-EAF9B1E57320}" type="presParOf" srcId="{9BA4D6EF-F0C8-4C30-A2EF-64159F050F3F}" destId="{46502FD3-3153-418F-BBF3-9C8313161D0D}" srcOrd="0" destOrd="0" presId="urn:microsoft.com/office/officeart/2018/2/layout/IconVerticalSolidList"/>
    <dgm:cxn modelId="{620DA3B8-C3CA-4F0D-8C84-966F3A6AD488}" type="presParOf" srcId="{46502FD3-3153-418F-BBF3-9C8313161D0D}" destId="{63884C3D-4862-47BC-818B-49C44001C2BF}" srcOrd="0" destOrd="0" presId="urn:microsoft.com/office/officeart/2018/2/layout/IconVerticalSolidList"/>
    <dgm:cxn modelId="{44969A4D-2D04-4DB0-9875-EB0580C961E6}" type="presParOf" srcId="{46502FD3-3153-418F-BBF3-9C8313161D0D}" destId="{59BB56F2-ACBF-411F-B196-BF4671ABBFD3}" srcOrd="1" destOrd="0" presId="urn:microsoft.com/office/officeart/2018/2/layout/IconVerticalSolidList"/>
    <dgm:cxn modelId="{5CA03598-43DF-492D-8D0B-E08C4ADAB74F}" type="presParOf" srcId="{46502FD3-3153-418F-BBF3-9C8313161D0D}" destId="{D166F652-B524-4D57-8026-14C866584362}" srcOrd="2" destOrd="0" presId="urn:microsoft.com/office/officeart/2018/2/layout/IconVerticalSolidList"/>
    <dgm:cxn modelId="{0507C28C-DB27-4CB5-B649-C555DAA9424B}" type="presParOf" srcId="{46502FD3-3153-418F-BBF3-9C8313161D0D}" destId="{AE581911-C8E2-4468-9C41-34FD9D618B41}" srcOrd="3" destOrd="0" presId="urn:microsoft.com/office/officeart/2018/2/layout/IconVerticalSolidList"/>
    <dgm:cxn modelId="{D24E1D35-7A59-40E5-9BD7-06A2619E07D9}" type="presParOf" srcId="{9BA4D6EF-F0C8-4C30-A2EF-64159F050F3F}" destId="{181F6E2D-9C59-45BE-A8E4-82B4A035ACEE}" srcOrd="1" destOrd="0" presId="urn:microsoft.com/office/officeart/2018/2/layout/IconVerticalSolidList"/>
    <dgm:cxn modelId="{32606D00-0330-4ED3-BFD4-6C26CB4ED1AB}" type="presParOf" srcId="{9BA4D6EF-F0C8-4C30-A2EF-64159F050F3F}" destId="{43C48BFA-CBC3-430A-9939-008C1F5E8A9A}" srcOrd="2" destOrd="0" presId="urn:microsoft.com/office/officeart/2018/2/layout/IconVerticalSolidList"/>
    <dgm:cxn modelId="{89585324-71CA-44B2-A0DD-33D0089B3A60}" type="presParOf" srcId="{43C48BFA-CBC3-430A-9939-008C1F5E8A9A}" destId="{71B761CC-92FF-4E60-A331-EB4EF708BE76}" srcOrd="0" destOrd="0" presId="urn:microsoft.com/office/officeart/2018/2/layout/IconVerticalSolidList"/>
    <dgm:cxn modelId="{1B0146EF-9B4E-4230-BAD2-690355C0055F}" type="presParOf" srcId="{43C48BFA-CBC3-430A-9939-008C1F5E8A9A}" destId="{6E3B3C2B-D036-4AE7-A4BE-34824154E7EF}" srcOrd="1" destOrd="0" presId="urn:microsoft.com/office/officeart/2018/2/layout/IconVerticalSolidList"/>
    <dgm:cxn modelId="{F72CED25-B00F-46D3-82A3-15E662A08160}" type="presParOf" srcId="{43C48BFA-CBC3-430A-9939-008C1F5E8A9A}" destId="{A07C99AC-427A-4A04-849E-F25E7F541762}" srcOrd="2" destOrd="0" presId="urn:microsoft.com/office/officeart/2018/2/layout/IconVerticalSolidList"/>
    <dgm:cxn modelId="{737226B0-E735-4FA8-967C-8C32E474170A}" type="presParOf" srcId="{43C48BFA-CBC3-430A-9939-008C1F5E8A9A}" destId="{B314A25C-F9C6-47DC-AFAD-4C0CE4DA2191}" srcOrd="3" destOrd="0" presId="urn:microsoft.com/office/officeart/2018/2/layout/IconVerticalSolidList"/>
    <dgm:cxn modelId="{40A2FC14-AC33-40AD-8159-CA01285C92FE}" type="presParOf" srcId="{9BA4D6EF-F0C8-4C30-A2EF-64159F050F3F}" destId="{923E8992-B95A-464E-9294-876FBFBFF9AB}" srcOrd="3" destOrd="0" presId="urn:microsoft.com/office/officeart/2018/2/layout/IconVerticalSolidList"/>
    <dgm:cxn modelId="{785CE384-D30C-4808-B1B6-C9FC12AF4EA9}" type="presParOf" srcId="{9BA4D6EF-F0C8-4C30-A2EF-64159F050F3F}" destId="{8C7475D5-34DF-4D13-BE47-29F16A0BBB2B}" srcOrd="4" destOrd="0" presId="urn:microsoft.com/office/officeart/2018/2/layout/IconVerticalSolidList"/>
    <dgm:cxn modelId="{F1FEEECC-C886-4B41-AFCF-FC0544D166BE}" type="presParOf" srcId="{8C7475D5-34DF-4D13-BE47-29F16A0BBB2B}" destId="{3E0BA4D4-EF77-482E-ADCD-AFCEE1261C35}" srcOrd="0" destOrd="0" presId="urn:microsoft.com/office/officeart/2018/2/layout/IconVerticalSolidList"/>
    <dgm:cxn modelId="{634EB33E-4D52-4B82-8D57-B58FB1EE456B}" type="presParOf" srcId="{8C7475D5-34DF-4D13-BE47-29F16A0BBB2B}" destId="{CAA04E98-12CA-4102-AD54-8302699885D1}" srcOrd="1" destOrd="0" presId="urn:microsoft.com/office/officeart/2018/2/layout/IconVerticalSolidList"/>
    <dgm:cxn modelId="{C39F9625-7111-43A0-97AE-B9C1E5882AED}" type="presParOf" srcId="{8C7475D5-34DF-4D13-BE47-29F16A0BBB2B}" destId="{7D1734F9-6554-4DB9-A37B-F89D1F701C5C}" srcOrd="2" destOrd="0" presId="urn:microsoft.com/office/officeart/2018/2/layout/IconVerticalSolidList"/>
    <dgm:cxn modelId="{DDBC8E98-7051-4B22-BF37-54D6F28FF4CB}" type="presParOf" srcId="{8C7475D5-34DF-4D13-BE47-29F16A0BBB2B}" destId="{73F80AC3-5D61-4EDB-A104-78191B383139}" srcOrd="3" destOrd="0" presId="urn:microsoft.com/office/officeart/2018/2/layout/IconVerticalSolidList"/>
    <dgm:cxn modelId="{AF71B348-0E56-4B8F-84CA-1E8F9CCAA028}" type="presParOf" srcId="{9BA4D6EF-F0C8-4C30-A2EF-64159F050F3F}" destId="{EC5475D2-AB00-4520-AB79-F06875261B4B}" srcOrd="5" destOrd="0" presId="urn:microsoft.com/office/officeart/2018/2/layout/IconVerticalSolidList"/>
    <dgm:cxn modelId="{A52398F7-3FD2-4B42-9F34-B754011FDE10}" type="presParOf" srcId="{9BA4D6EF-F0C8-4C30-A2EF-64159F050F3F}" destId="{F7A88756-951F-4B3F-BA74-025B95DF03E8}" srcOrd="6" destOrd="0" presId="urn:microsoft.com/office/officeart/2018/2/layout/IconVerticalSolidList"/>
    <dgm:cxn modelId="{CEBDEBDE-94B4-4C2B-8F71-BF091C0BB23F}" type="presParOf" srcId="{F7A88756-951F-4B3F-BA74-025B95DF03E8}" destId="{17BA766C-6F40-4732-AB4C-A1272A137AA3}" srcOrd="0" destOrd="0" presId="urn:microsoft.com/office/officeart/2018/2/layout/IconVerticalSolidList"/>
    <dgm:cxn modelId="{B9BD71C6-C2FA-4AA2-881A-C681C2440FA3}" type="presParOf" srcId="{F7A88756-951F-4B3F-BA74-025B95DF03E8}" destId="{56167383-3092-4DD8-81CD-FBD847C3BF51}" srcOrd="1" destOrd="0" presId="urn:microsoft.com/office/officeart/2018/2/layout/IconVerticalSolidList"/>
    <dgm:cxn modelId="{A4891D75-0A33-495B-A7D7-2B35C9E4EB6F}" type="presParOf" srcId="{F7A88756-951F-4B3F-BA74-025B95DF03E8}" destId="{5036967C-D8D1-4461-B7DE-54139F16B954}" srcOrd="2" destOrd="0" presId="urn:microsoft.com/office/officeart/2018/2/layout/IconVerticalSolidList"/>
    <dgm:cxn modelId="{0603A96F-A59A-4D7C-9FC6-9C2CE6750F5F}" type="presParOf" srcId="{F7A88756-951F-4B3F-BA74-025B95DF03E8}" destId="{1AB245CB-7EE0-4DE4-8D71-F975FD3C4A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D65811-1F36-474B-AC4E-71200C2A153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4AA93D-7CB6-48BB-B807-DDAE07D58C05}">
      <dgm:prSet/>
      <dgm:spPr/>
      <dgm:t>
        <a:bodyPr/>
        <a:lstStyle/>
        <a:p>
          <a:r>
            <a:rPr lang="fi-FI" dirty="0"/>
            <a:t>Puhu lapsesi kanssa rauhallisesti. </a:t>
          </a:r>
          <a:endParaRPr lang="en-US" dirty="0"/>
        </a:p>
      </dgm:t>
    </dgm:pt>
    <dgm:pt modelId="{5A04BF0E-9F75-4762-B9BF-903D600DF215}" type="parTrans" cxnId="{8BFD8342-4411-40A9-9B44-C5E078A76CDE}">
      <dgm:prSet/>
      <dgm:spPr/>
      <dgm:t>
        <a:bodyPr/>
        <a:lstStyle/>
        <a:p>
          <a:endParaRPr lang="en-US"/>
        </a:p>
      </dgm:t>
    </dgm:pt>
    <dgm:pt modelId="{FD31523A-D4CD-4DE6-9AA7-F959F7D0D47B}" type="sibTrans" cxnId="{8BFD8342-4411-40A9-9B44-C5E078A76CDE}">
      <dgm:prSet/>
      <dgm:spPr/>
      <dgm:t>
        <a:bodyPr/>
        <a:lstStyle/>
        <a:p>
          <a:endParaRPr lang="en-US"/>
        </a:p>
      </dgm:t>
    </dgm:pt>
    <dgm:pt modelId="{5A41DA25-0123-479C-800B-15F28DE01004}">
      <dgm:prSet/>
      <dgm:spPr/>
      <dgm:t>
        <a:bodyPr/>
        <a:lstStyle/>
        <a:p>
          <a:r>
            <a:rPr lang="fi-FI" dirty="0">
              <a:latin typeface="Aptos Display" panose="02110004020202020204"/>
            </a:rPr>
            <a:t>Onko</a:t>
          </a:r>
          <a:r>
            <a:rPr lang="fi-FI" dirty="0"/>
            <a:t> koulussa jotain, joka harmittaa, jännittää, ärsyttää, pelottaa? </a:t>
          </a:r>
          <a:endParaRPr lang="en-US" dirty="0"/>
        </a:p>
      </dgm:t>
    </dgm:pt>
    <dgm:pt modelId="{3EBC3392-64B2-4720-BEAA-2BC3B35CA898}" type="parTrans" cxnId="{D88B4679-BDF8-49C0-AD7E-C1D4C2B1F086}">
      <dgm:prSet/>
      <dgm:spPr/>
      <dgm:t>
        <a:bodyPr/>
        <a:lstStyle/>
        <a:p>
          <a:endParaRPr lang="en-US"/>
        </a:p>
      </dgm:t>
    </dgm:pt>
    <dgm:pt modelId="{25ED8CB3-7B38-49AD-9ADA-C8D16C32BD2A}" type="sibTrans" cxnId="{D88B4679-BDF8-49C0-AD7E-C1D4C2B1F086}">
      <dgm:prSet/>
      <dgm:spPr/>
      <dgm:t>
        <a:bodyPr/>
        <a:lstStyle/>
        <a:p>
          <a:endParaRPr lang="en-US"/>
        </a:p>
      </dgm:t>
    </dgm:pt>
    <dgm:pt modelId="{5E214D24-093C-4BFE-8ADC-5B50F4E5FEB7}">
      <dgm:prSet/>
      <dgm:spPr/>
      <dgm:t>
        <a:bodyPr/>
        <a:lstStyle/>
        <a:p>
          <a:pPr rtl="0"/>
          <a:r>
            <a:rPr lang="fi-FI" dirty="0">
              <a:latin typeface="Aptos Display" panose="02110004020202020204"/>
            </a:rPr>
            <a:t>Jos et saa vastausta, yritä myöhemmin uudelleen. </a:t>
          </a:r>
          <a:endParaRPr lang="en-US" dirty="0">
            <a:latin typeface="Aptos Display" panose="02110004020202020204"/>
          </a:endParaRPr>
        </a:p>
      </dgm:t>
    </dgm:pt>
    <dgm:pt modelId="{1F81E8BE-65AC-4EE3-B284-4B61E6001571}" type="parTrans" cxnId="{B118B8F3-4E0C-422B-9F39-827A24E89E0E}">
      <dgm:prSet/>
      <dgm:spPr/>
      <dgm:t>
        <a:bodyPr/>
        <a:lstStyle/>
        <a:p>
          <a:endParaRPr lang="en-US"/>
        </a:p>
      </dgm:t>
    </dgm:pt>
    <dgm:pt modelId="{EAFDAD9E-5A04-4729-9A9C-82903C96DC82}" type="sibTrans" cxnId="{B118B8F3-4E0C-422B-9F39-827A24E89E0E}">
      <dgm:prSet/>
      <dgm:spPr/>
      <dgm:t>
        <a:bodyPr/>
        <a:lstStyle/>
        <a:p>
          <a:endParaRPr lang="en-US"/>
        </a:p>
      </dgm:t>
    </dgm:pt>
    <dgm:pt modelId="{17C06EDF-D5B6-48F2-B251-08D0F0963088}">
      <dgm:prSet/>
      <dgm:spPr/>
      <dgm:t>
        <a:bodyPr/>
        <a:lstStyle/>
        <a:p>
          <a:pPr rtl="0"/>
          <a:r>
            <a:rPr lang="fi-FI" dirty="0"/>
            <a:t>Voit</a:t>
          </a:r>
          <a:r>
            <a:rPr lang="fi-FI" dirty="0">
              <a:latin typeface="Aptos Display" panose="02110004020202020204"/>
            </a:rPr>
            <a:t> ottaa yhteyttä</a:t>
          </a:r>
          <a:r>
            <a:rPr lang="fi-FI" dirty="0"/>
            <a:t> myös kuraattoriin tai kouluterveydenhoitajaan.</a:t>
          </a:r>
          <a:endParaRPr lang="en-US" dirty="0"/>
        </a:p>
      </dgm:t>
    </dgm:pt>
    <dgm:pt modelId="{64B33D4B-D4CC-4E1E-AE2B-8A3FB24DD312}" type="parTrans" cxnId="{1473BC43-7826-46F9-912A-40DA7AF4AE72}">
      <dgm:prSet/>
      <dgm:spPr/>
      <dgm:t>
        <a:bodyPr/>
        <a:lstStyle/>
        <a:p>
          <a:endParaRPr lang="en-US"/>
        </a:p>
      </dgm:t>
    </dgm:pt>
    <dgm:pt modelId="{96D77A51-1C5C-4E7A-8290-8C3425854DAF}" type="sibTrans" cxnId="{1473BC43-7826-46F9-912A-40DA7AF4AE72}">
      <dgm:prSet/>
      <dgm:spPr/>
      <dgm:t>
        <a:bodyPr/>
        <a:lstStyle/>
        <a:p>
          <a:endParaRPr lang="en-US"/>
        </a:p>
      </dgm:t>
    </dgm:pt>
    <dgm:pt modelId="{D31478CC-C41A-410F-80BC-8E703B8C904F}">
      <dgm:prSet/>
      <dgm:spPr/>
      <dgm:t>
        <a:bodyPr/>
        <a:lstStyle/>
        <a:p>
          <a:r>
            <a:rPr lang="fi-FI" dirty="0"/>
            <a:t>Älä yritä liian pitkään yksin.</a:t>
          </a:r>
          <a:endParaRPr lang="en-US" dirty="0"/>
        </a:p>
      </dgm:t>
    </dgm:pt>
    <dgm:pt modelId="{D87CC9E1-9F96-4559-A0DD-D00E39FCF3C1}" type="parTrans" cxnId="{3933F48E-3A50-47A0-ACF9-B6E129174C6B}">
      <dgm:prSet/>
      <dgm:spPr/>
      <dgm:t>
        <a:bodyPr/>
        <a:lstStyle/>
        <a:p>
          <a:endParaRPr lang="en-US"/>
        </a:p>
      </dgm:t>
    </dgm:pt>
    <dgm:pt modelId="{DDF7CB55-D224-415C-B6D9-7B7034436918}" type="sibTrans" cxnId="{3933F48E-3A50-47A0-ACF9-B6E129174C6B}">
      <dgm:prSet/>
      <dgm:spPr/>
      <dgm:t>
        <a:bodyPr/>
        <a:lstStyle/>
        <a:p>
          <a:endParaRPr lang="en-US"/>
        </a:p>
      </dgm:t>
    </dgm:pt>
    <dgm:pt modelId="{F45047C3-56EC-4C1C-BD24-3344CA3D36DD}">
      <dgm:prSet/>
      <dgm:spPr/>
      <dgm:t>
        <a:bodyPr/>
        <a:lstStyle/>
        <a:p>
          <a:r>
            <a:rPr lang="fi-FI" dirty="0"/>
            <a:t>Apua saat </a:t>
          </a:r>
          <a:r>
            <a:rPr lang="fi-FI" dirty="0" err="1"/>
            <a:t>Laphan</a:t>
          </a:r>
          <a:r>
            <a:rPr lang="fi-FI" dirty="0"/>
            <a:t> perheiden palvelus</a:t>
          </a:r>
          <a:r>
            <a:rPr lang="fi-FI" dirty="0">
              <a:solidFill>
                <a:schemeClr val="bg1"/>
              </a:solidFill>
            </a:rPr>
            <a:t>ta: l</a:t>
          </a:r>
          <a:r>
            <a:rPr lang="fi-FI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apha.fi/pyyda-apua</a:t>
          </a:r>
          <a:endParaRPr lang="en-US" dirty="0">
            <a:solidFill>
              <a:schemeClr val="bg1"/>
            </a:solidFill>
            <a:hlinkClick xmlns:r="http://schemas.openxmlformats.org/officeDocument/2006/relationships" r:id="" action="ppaction://noaction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C1130AB0-D98A-44DB-ADFA-1EEB8F950F8A}" type="parTrans" cxnId="{FB7C41AA-7DE7-44E3-99F1-E23C7830666C}">
      <dgm:prSet/>
      <dgm:spPr/>
      <dgm:t>
        <a:bodyPr/>
        <a:lstStyle/>
        <a:p>
          <a:endParaRPr lang="en-US"/>
        </a:p>
      </dgm:t>
    </dgm:pt>
    <dgm:pt modelId="{B19E7530-289D-4684-B60D-2972F083D00B}" type="sibTrans" cxnId="{FB7C41AA-7DE7-44E3-99F1-E23C7830666C}">
      <dgm:prSet/>
      <dgm:spPr/>
      <dgm:t>
        <a:bodyPr/>
        <a:lstStyle/>
        <a:p>
          <a:endParaRPr lang="en-US"/>
        </a:p>
      </dgm:t>
    </dgm:pt>
    <dgm:pt modelId="{D432CC19-7895-4D54-BA01-87006E238CB5}">
      <dgm:prSet phldr="0"/>
      <dgm:spPr/>
      <dgm:t>
        <a:bodyPr/>
        <a:lstStyle/>
        <a:p>
          <a:r>
            <a:rPr lang="fi-FI" dirty="0"/>
            <a:t>Ole yhteydessä opettajaan. </a:t>
          </a:r>
        </a:p>
      </dgm:t>
    </dgm:pt>
    <dgm:pt modelId="{C70D3081-F2DA-48B1-9B9C-F9291C40376E}" type="parTrans" cxnId="{68A0BE8C-1E23-4D2F-8287-397EE4DCBF04}">
      <dgm:prSet/>
      <dgm:spPr/>
    </dgm:pt>
    <dgm:pt modelId="{0A5BEB7D-14F9-4EA2-94E5-22E9DEF22991}" type="sibTrans" cxnId="{68A0BE8C-1E23-4D2F-8287-397EE4DCBF04}">
      <dgm:prSet/>
      <dgm:spPr/>
      <dgm:t>
        <a:bodyPr/>
        <a:lstStyle/>
        <a:p>
          <a:endParaRPr lang="fi-FI"/>
        </a:p>
      </dgm:t>
    </dgm:pt>
    <dgm:pt modelId="{5B63764D-0BBE-4C08-8739-B35A7A995252}" type="pres">
      <dgm:prSet presAssocID="{4BD65811-1F36-474B-AC4E-71200C2A1531}" presName="Name0" presStyleCnt="0">
        <dgm:presLayoutVars>
          <dgm:dir/>
          <dgm:resizeHandles val="exact"/>
        </dgm:presLayoutVars>
      </dgm:prSet>
      <dgm:spPr/>
    </dgm:pt>
    <dgm:pt modelId="{6404E074-9F6C-4F3A-8199-CD390B728DB3}" type="pres">
      <dgm:prSet presAssocID="{8B4AA93D-7CB6-48BB-B807-DDAE07D58C05}" presName="node" presStyleLbl="node1" presStyleIdx="0" presStyleCnt="7">
        <dgm:presLayoutVars>
          <dgm:bulletEnabled val="1"/>
        </dgm:presLayoutVars>
      </dgm:prSet>
      <dgm:spPr/>
    </dgm:pt>
    <dgm:pt modelId="{B74B8E4C-AFB7-4822-81D3-C84C31099EF2}" type="pres">
      <dgm:prSet presAssocID="{FD31523A-D4CD-4DE6-9AA7-F959F7D0D47B}" presName="sibTrans" presStyleLbl="sibTrans1D1" presStyleIdx="0" presStyleCnt="6"/>
      <dgm:spPr/>
    </dgm:pt>
    <dgm:pt modelId="{EA9E73AC-A958-4ADF-BD07-65789BB13270}" type="pres">
      <dgm:prSet presAssocID="{FD31523A-D4CD-4DE6-9AA7-F959F7D0D47B}" presName="connectorText" presStyleLbl="sibTrans1D1" presStyleIdx="0" presStyleCnt="6"/>
      <dgm:spPr/>
    </dgm:pt>
    <dgm:pt modelId="{5E39133B-50A1-4A0B-8208-60344E3FECE4}" type="pres">
      <dgm:prSet presAssocID="{5A41DA25-0123-479C-800B-15F28DE01004}" presName="node" presStyleLbl="node1" presStyleIdx="1" presStyleCnt="7">
        <dgm:presLayoutVars>
          <dgm:bulletEnabled val="1"/>
        </dgm:presLayoutVars>
      </dgm:prSet>
      <dgm:spPr/>
    </dgm:pt>
    <dgm:pt modelId="{BD80B927-629A-49F6-9D93-B586836B029A}" type="pres">
      <dgm:prSet presAssocID="{25ED8CB3-7B38-49AD-9ADA-C8D16C32BD2A}" presName="sibTrans" presStyleLbl="sibTrans1D1" presStyleIdx="1" presStyleCnt="6"/>
      <dgm:spPr/>
    </dgm:pt>
    <dgm:pt modelId="{8D514BAD-56FC-430F-9D72-22B3DD531403}" type="pres">
      <dgm:prSet presAssocID="{25ED8CB3-7B38-49AD-9ADA-C8D16C32BD2A}" presName="connectorText" presStyleLbl="sibTrans1D1" presStyleIdx="1" presStyleCnt="6"/>
      <dgm:spPr/>
    </dgm:pt>
    <dgm:pt modelId="{70DCD5E9-BFD8-450A-89A9-91C95E8F9D49}" type="pres">
      <dgm:prSet presAssocID="{5E214D24-093C-4BFE-8ADC-5B50F4E5FEB7}" presName="node" presStyleLbl="node1" presStyleIdx="2" presStyleCnt="7">
        <dgm:presLayoutVars>
          <dgm:bulletEnabled val="1"/>
        </dgm:presLayoutVars>
      </dgm:prSet>
      <dgm:spPr/>
    </dgm:pt>
    <dgm:pt modelId="{8CC587DF-9AC3-4A37-9E70-AC4A86EED507}" type="pres">
      <dgm:prSet presAssocID="{EAFDAD9E-5A04-4729-9A9C-82903C96DC82}" presName="sibTrans" presStyleLbl="sibTrans1D1" presStyleIdx="2" presStyleCnt="6"/>
      <dgm:spPr/>
    </dgm:pt>
    <dgm:pt modelId="{20C4AE34-8947-4608-AF1A-2DA370FAA361}" type="pres">
      <dgm:prSet presAssocID="{EAFDAD9E-5A04-4729-9A9C-82903C96DC82}" presName="connectorText" presStyleLbl="sibTrans1D1" presStyleIdx="2" presStyleCnt="6"/>
      <dgm:spPr/>
    </dgm:pt>
    <dgm:pt modelId="{ECE3F28E-B023-4100-9D51-4DC2EB44B4FB}" type="pres">
      <dgm:prSet presAssocID="{D432CC19-7895-4D54-BA01-87006E238CB5}" presName="node" presStyleLbl="node1" presStyleIdx="3" presStyleCnt="7">
        <dgm:presLayoutVars>
          <dgm:bulletEnabled val="1"/>
        </dgm:presLayoutVars>
      </dgm:prSet>
      <dgm:spPr/>
    </dgm:pt>
    <dgm:pt modelId="{E5027B54-1545-4FA5-AAD2-995966FED4B3}" type="pres">
      <dgm:prSet presAssocID="{0A5BEB7D-14F9-4EA2-94E5-22E9DEF22991}" presName="sibTrans" presStyleLbl="sibTrans1D1" presStyleIdx="3" presStyleCnt="6"/>
      <dgm:spPr/>
    </dgm:pt>
    <dgm:pt modelId="{9EAF8024-0648-4D66-B6AE-B8BBAB36DAFC}" type="pres">
      <dgm:prSet presAssocID="{0A5BEB7D-14F9-4EA2-94E5-22E9DEF22991}" presName="connectorText" presStyleLbl="sibTrans1D1" presStyleIdx="3" presStyleCnt="6"/>
      <dgm:spPr/>
    </dgm:pt>
    <dgm:pt modelId="{E3046A91-0CF3-4AF7-81B9-A6E97E0554AD}" type="pres">
      <dgm:prSet presAssocID="{17C06EDF-D5B6-48F2-B251-08D0F0963088}" presName="node" presStyleLbl="node1" presStyleIdx="4" presStyleCnt="7">
        <dgm:presLayoutVars>
          <dgm:bulletEnabled val="1"/>
        </dgm:presLayoutVars>
      </dgm:prSet>
      <dgm:spPr/>
    </dgm:pt>
    <dgm:pt modelId="{A72C0F94-B302-423C-AE79-49872C0167D7}" type="pres">
      <dgm:prSet presAssocID="{96D77A51-1C5C-4E7A-8290-8C3425854DAF}" presName="sibTrans" presStyleLbl="sibTrans1D1" presStyleIdx="4" presStyleCnt="6"/>
      <dgm:spPr/>
    </dgm:pt>
    <dgm:pt modelId="{0EF1F5B0-D599-4984-AD9D-0CFDE1EFDD14}" type="pres">
      <dgm:prSet presAssocID="{96D77A51-1C5C-4E7A-8290-8C3425854DAF}" presName="connectorText" presStyleLbl="sibTrans1D1" presStyleIdx="4" presStyleCnt="6"/>
      <dgm:spPr/>
    </dgm:pt>
    <dgm:pt modelId="{2D710882-1B72-4FF1-807C-4001EB125611}" type="pres">
      <dgm:prSet presAssocID="{D31478CC-C41A-410F-80BC-8E703B8C904F}" presName="node" presStyleLbl="node1" presStyleIdx="5" presStyleCnt="7">
        <dgm:presLayoutVars>
          <dgm:bulletEnabled val="1"/>
        </dgm:presLayoutVars>
      </dgm:prSet>
      <dgm:spPr/>
    </dgm:pt>
    <dgm:pt modelId="{2AD4BED5-BE01-4FA3-825A-3B1EB1CC89C1}" type="pres">
      <dgm:prSet presAssocID="{DDF7CB55-D224-415C-B6D9-7B7034436918}" presName="sibTrans" presStyleLbl="sibTrans1D1" presStyleIdx="5" presStyleCnt="6"/>
      <dgm:spPr/>
    </dgm:pt>
    <dgm:pt modelId="{59062784-B481-49C1-BC4E-9264BBF59C7B}" type="pres">
      <dgm:prSet presAssocID="{DDF7CB55-D224-415C-B6D9-7B7034436918}" presName="connectorText" presStyleLbl="sibTrans1D1" presStyleIdx="5" presStyleCnt="6"/>
      <dgm:spPr/>
    </dgm:pt>
    <dgm:pt modelId="{C2BCED25-6E9E-4507-AA86-B29EFA5CEF41}" type="pres">
      <dgm:prSet presAssocID="{F45047C3-56EC-4C1C-BD24-3344CA3D36DD}" presName="node" presStyleLbl="node1" presStyleIdx="6" presStyleCnt="7">
        <dgm:presLayoutVars>
          <dgm:bulletEnabled val="1"/>
        </dgm:presLayoutVars>
      </dgm:prSet>
      <dgm:spPr/>
    </dgm:pt>
  </dgm:ptLst>
  <dgm:cxnLst>
    <dgm:cxn modelId="{2DA26D01-4A76-4575-8217-82115C18602A}" type="presOf" srcId="{D432CC19-7895-4D54-BA01-87006E238CB5}" destId="{ECE3F28E-B023-4100-9D51-4DC2EB44B4FB}" srcOrd="0" destOrd="0" presId="urn:microsoft.com/office/officeart/2016/7/layout/RepeatingBendingProcessNew"/>
    <dgm:cxn modelId="{8086C12E-8044-440B-AB6B-66DAC75A0273}" type="presOf" srcId="{8B4AA93D-7CB6-48BB-B807-DDAE07D58C05}" destId="{6404E074-9F6C-4F3A-8199-CD390B728DB3}" srcOrd="0" destOrd="0" presId="urn:microsoft.com/office/officeart/2016/7/layout/RepeatingBendingProcessNew"/>
    <dgm:cxn modelId="{0BCA6B34-6B5F-4A96-955C-B764D428BE54}" type="presOf" srcId="{D31478CC-C41A-410F-80BC-8E703B8C904F}" destId="{2D710882-1B72-4FF1-807C-4001EB125611}" srcOrd="0" destOrd="0" presId="urn:microsoft.com/office/officeart/2016/7/layout/RepeatingBendingProcessNew"/>
    <dgm:cxn modelId="{6F812662-0E3B-47C1-8B8C-C0028263D586}" type="presOf" srcId="{25ED8CB3-7B38-49AD-9ADA-C8D16C32BD2A}" destId="{BD80B927-629A-49F6-9D93-B586836B029A}" srcOrd="0" destOrd="0" presId="urn:microsoft.com/office/officeart/2016/7/layout/RepeatingBendingProcessNew"/>
    <dgm:cxn modelId="{8BFD8342-4411-40A9-9B44-C5E078A76CDE}" srcId="{4BD65811-1F36-474B-AC4E-71200C2A1531}" destId="{8B4AA93D-7CB6-48BB-B807-DDAE07D58C05}" srcOrd="0" destOrd="0" parTransId="{5A04BF0E-9F75-4762-B9BF-903D600DF215}" sibTransId="{FD31523A-D4CD-4DE6-9AA7-F959F7D0D47B}"/>
    <dgm:cxn modelId="{B910BD42-A8C7-45BD-A152-06B283E283B0}" type="presOf" srcId="{96D77A51-1C5C-4E7A-8290-8C3425854DAF}" destId="{A72C0F94-B302-423C-AE79-49872C0167D7}" srcOrd="0" destOrd="0" presId="urn:microsoft.com/office/officeart/2016/7/layout/RepeatingBendingProcessNew"/>
    <dgm:cxn modelId="{1473BC43-7826-46F9-912A-40DA7AF4AE72}" srcId="{4BD65811-1F36-474B-AC4E-71200C2A1531}" destId="{17C06EDF-D5B6-48F2-B251-08D0F0963088}" srcOrd="4" destOrd="0" parTransId="{64B33D4B-D4CC-4E1E-AE2B-8A3FB24DD312}" sibTransId="{96D77A51-1C5C-4E7A-8290-8C3425854DAF}"/>
    <dgm:cxn modelId="{35B2AB53-290E-4463-90B4-EA9FC6502897}" type="presOf" srcId="{25ED8CB3-7B38-49AD-9ADA-C8D16C32BD2A}" destId="{8D514BAD-56FC-430F-9D72-22B3DD531403}" srcOrd="1" destOrd="0" presId="urn:microsoft.com/office/officeart/2016/7/layout/RepeatingBendingProcessNew"/>
    <dgm:cxn modelId="{9F70FB75-36AF-43D1-AE4A-9E8B31A9F1C5}" type="presOf" srcId="{4BD65811-1F36-474B-AC4E-71200C2A1531}" destId="{5B63764D-0BBE-4C08-8739-B35A7A995252}" srcOrd="0" destOrd="0" presId="urn:microsoft.com/office/officeart/2016/7/layout/RepeatingBendingProcessNew"/>
    <dgm:cxn modelId="{D88B4679-BDF8-49C0-AD7E-C1D4C2B1F086}" srcId="{4BD65811-1F36-474B-AC4E-71200C2A1531}" destId="{5A41DA25-0123-479C-800B-15F28DE01004}" srcOrd="1" destOrd="0" parTransId="{3EBC3392-64B2-4720-BEAA-2BC3B35CA898}" sibTransId="{25ED8CB3-7B38-49AD-9ADA-C8D16C32BD2A}"/>
    <dgm:cxn modelId="{4749BA80-3280-4CC6-9A12-A96035F540EF}" type="presOf" srcId="{DDF7CB55-D224-415C-B6D9-7B7034436918}" destId="{2AD4BED5-BE01-4FA3-825A-3B1EB1CC89C1}" srcOrd="0" destOrd="0" presId="urn:microsoft.com/office/officeart/2016/7/layout/RepeatingBendingProcessNew"/>
    <dgm:cxn modelId="{08E77F86-6CF9-4A1F-AA82-3271C87345FF}" type="presOf" srcId="{0A5BEB7D-14F9-4EA2-94E5-22E9DEF22991}" destId="{E5027B54-1545-4FA5-AAD2-995966FED4B3}" srcOrd="0" destOrd="0" presId="urn:microsoft.com/office/officeart/2016/7/layout/RepeatingBendingProcessNew"/>
    <dgm:cxn modelId="{64B3D489-4706-454A-BDEF-EDECCEC82946}" type="presOf" srcId="{5E214D24-093C-4BFE-8ADC-5B50F4E5FEB7}" destId="{70DCD5E9-BFD8-450A-89A9-91C95E8F9D49}" srcOrd="0" destOrd="0" presId="urn:microsoft.com/office/officeart/2016/7/layout/RepeatingBendingProcessNew"/>
    <dgm:cxn modelId="{68A0BE8C-1E23-4D2F-8287-397EE4DCBF04}" srcId="{4BD65811-1F36-474B-AC4E-71200C2A1531}" destId="{D432CC19-7895-4D54-BA01-87006E238CB5}" srcOrd="3" destOrd="0" parTransId="{C70D3081-F2DA-48B1-9B9C-F9291C40376E}" sibTransId="{0A5BEB7D-14F9-4EA2-94E5-22E9DEF22991}"/>
    <dgm:cxn modelId="{3933F48E-3A50-47A0-ACF9-B6E129174C6B}" srcId="{4BD65811-1F36-474B-AC4E-71200C2A1531}" destId="{D31478CC-C41A-410F-80BC-8E703B8C904F}" srcOrd="5" destOrd="0" parTransId="{D87CC9E1-9F96-4559-A0DD-D00E39FCF3C1}" sibTransId="{DDF7CB55-D224-415C-B6D9-7B7034436918}"/>
    <dgm:cxn modelId="{FB7C41AA-7DE7-44E3-99F1-E23C7830666C}" srcId="{4BD65811-1F36-474B-AC4E-71200C2A1531}" destId="{F45047C3-56EC-4C1C-BD24-3344CA3D36DD}" srcOrd="6" destOrd="0" parTransId="{C1130AB0-D98A-44DB-ADFA-1EEB8F950F8A}" sibTransId="{B19E7530-289D-4684-B60D-2972F083D00B}"/>
    <dgm:cxn modelId="{63B1FEAA-1073-4F96-9B65-4E03AF45508F}" type="presOf" srcId="{17C06EDF-D5B6-48F2-B251-08D0F0963088}" destId="{E3046A91-0CF3-4AF7-81B9-A6E97E0554AD}" srcOrd="0" destOrd="0" presId="urn:microsoft.com/office/officeart/2016/7/layout/RepeatingBendingProcessNew"/>
    <dgm:cxn modelId="{3F26CABF-9D63-4FAD-84AF-B294248B4C37}" type="presOf" srcId="{F45047C3-56EC-4C1C-BD24-3344CA3D36DD}" destId="{C2BCED25-6E9E-4507-AA86-B29EFA5CEF41}" srcOrd="0" destOrd="0" presId="urn:microsoft.com/office/officeart/2016/7/layout/RepeatingBendingProcessNew"/>
    <dgm:cxn modelId="{EF4F83D1-36D8-43DE-94A2-734638781153}" type="presOf" srcId="{EAFDAD9E-5A04-4729-9A9C-82903C96DC82}" destId="{8CC587DF-9AC3-4A37-9E70-AC4A86EED507}" srcOrd="0" destOrd="0" presId="urn:microsoft.com/office/officeart/2016/7/layout/RepeatingBendingProcessNew"/>
    <dgm:cxn modelId="{9A0D7AD2-F103-4E9E-826C-B7A50DCBE4CB}" type="presOf" srcId="{FD31523A-D4CD-4DE6-9AA7-F959F7D0D47B}" destId="{B74B8E4C-AFB7-4822-81D3-C84C31099EF2}" srcOrd="0" destOrd="0" presId="urn:microsoft.com/office/officeart/2016/7/layout/RepeatingBendingProcessNew"/>
    <dgm:cxn modelId="{4B5F56D5-C96B-413B-8506-14EB76656191}" type="presOf" srcId="{FD31523A-D4CD-4DE6-9AA7-F959F7D0D47B}" destId="{EA9E73AC-A958-4ADF-BD07-65789BB13270}" srcOrd="1" destOrd="0" presId="urn:microsoft.com/office/officeart/2016/7/layout/RepeatingBendingProcessNew"/>
    <dgm:cxn modelId="{F5DE4BE0-1AC3-4ADB-B85D-1E532F77B36C}" type="presOf" srcId="{EAFDAD9E-5A04-4729-9A9C-82903C96DC82}" destId="{20C4AE34-8947-4608-AF1A-2DA370FAA361}" srcOrd="1" destOrd="0" presId="urn:microsoft.com/office/officeart/2016/7/layout/RepeatingBendingProcessNew"/>
    <dgm:cxn modelId="{577734ED-850D-480E-9A23-D8F67E029626}" type="presOf" srcId="{5A41DA25-0123-479C-800B-15F28DE01004}" destId="{5E39133B-50A1-4A0B-8208-60344E3FECE4}" srcOrd="0" destOrd="0" presId="urn:microsoft.com/office/officeart/2016/7/layout/RepeatingBendingProcessNew"/>
    <dgm:cxn modelId="{CB2ECBEE-FE30-45B3-BFA5-047BE8C6EAB9}" type="presOf" srcId="{0A5BEB7D-14F9-4EA2-94E5-22E9DEF22991}" destId="{9EAF8024-0648-4D66-B6AE-B8BBAB36DAFC}" srcOrd="1" destOrd="0" presId="urn:microsoft.com/office/officeart/2016/7/layout/RepeatingBendingProcessNew"/>
    <dgm:cxn modelId="{B118B8F3-4E0C-422B-9F39-827A24E89E0E}" srcId="{4BD65811-1F36-474B-AC4E-71200C2A1531}" destId="{5E214D24-093C-4BFE-8ADC-5B50F4E5FEB7}" srcOrd="2" destOrd="0" parTransId="{1F81E8BE-65AC-4EE3-B284-4B61E6001571}" sibTransId="{EAFDAD9E-5A04-4729-9A9C-82903C96DC82}"/>
    <dgm:cxn modelId="{70B69DF9-32E8-4469-A0F8-E25A4AC011BB}" type="presOf" srcId="{96D77A51-1C5C-4E7A-8290-8C3425854DAF}" destId="{0EF1F5B0-D599-4984-AD9D-0CFDE1EFDD14}" srcOrd="1" destOrd="0" presId="urn:microsoft.com/office/officeart/2016/7/layout/RepeatingBendingProcessNew"/>
    <dgm:cxn modelId="{DD19B1FB-CD77-416E-9B01-1BAEEFEBC088}" type="presOf" srcId="{DDF7CB55-D224-415C-B6D9-7B7034436918}" destId="{59062784-B481-49C1-BC4E-9264BBF59C7B}" srcOrd="1" destOrd="0" presId="urn:microsoft.com/office/officeart/2016/7/layout/RepeatingBendingProcessNew"/>
    <dgm:cxn modelId="{AD71F1FF-EF49-4725-BF33-A6778FB8BBF2}" type="presParOf" srcId="{5B63764D-0BBE-4C08-8739-B35A7A995252}" destId="{6404E074-9F6C-4F3A-8199-CD390B728DB3}" srcOrd="0" destOrd="0" presId="urn:microsoft.com/office/officeart/2016/7/layout/RepeatingBendingProcessNew"/>
    <dgm:cxn modelId="{F62FB5A8-4960-4B7B-A81E-2E4C04885748}" type="presParOf" srcId="{5B63764D-0BBE-4C08-8739-B35A7A995252}" destId="{B74B8E4C-AFB7-4822-81D3-C84C31099EF2}" srcOrd="1" destOrd="0" presId="urn:microsoft.com/office/officeart/2016/7/layout/RepeatingBendingProcessNew"/>
    <dgm:cxn modelId="{6033AFAF-130B-4B44-B0F8-71324A74CECD}" type="presParOf" srcId="{B74B8E4C-AFB7-4822-81D3-C84C31099EF2}" destId="{EA9E73AC-A958-4ADF-BD07-65789BB13270}" srcOrd="0" destOrd="0" presId="urn:microsoft.com/office/officeart/2016/7/layout/RepeatingBendingProcessNew"/>
    <dgm:cxn modelId="{E260B091-E149-4342-8F62-8600B98F989A}" type="presParOf" srcId="{5B63764D-0BBE-4C08-8739-B35A7A995252}" destId="{5E39133B-50A1-4A0B-8208-60344E3FECE4}" srcOrd="2" destOrd="0" presId="urn:microsoft.com/office/officeart/2016/7/layout/RepeatingBendingProcessNew"/>
    <dgm:cxn modelId="{0BE56884-4432-49EB-B12C-37953383FE18}" type="presParOf" srcId="{5B63764D-0BBE-4C08-8739-B35A7A995252}" destId="{BD80B927-629A-49F6-9D93-B586836B029A}" srcOrd="3" destOrd="0" presId="urn:microsoft.com/office/officeart/2016/7/layout/RepeatingBendingProcessNew"/>
    <dgm:cxn modelId="{AD80589B-AAAF-4033-8330-CB85F54D8BD6}" type="presParOf" srcId="{BD80B927-629A-49F6-9D93-B586836B029A}" destId="{8D514BAD-56FC-430F-9D72-22B3DD531403}" srcOrd="0" destOrd="0" presId="urn:microsoft.com/office/officeart/2016/7/layout/RepeatingBendingProcessNew"/>
    <dgm:cxn modelId="{45DEF2A7-E911-4C31-99EA-64F5C156F73D}" type="presParOf" srcId="{5B63764D-0BBE-4C08-8739-B35A7A995252}" destId="{70DCD5E9-BFD8-450A-89A9-91C95E8F9D49}" srcOrd="4" destOrd="0" presId="urn:microsoft.com/office/officeart/2016/7/layout/RepeatingBendingProcessNew"/>
    <dgm:cxn modelId="{6F814272-B30C-4056-889A-E22F2551C92D}" type="presParOf" srcId="{5B63764D-0BBE-4C08-8739-B35A7A995252}" destId="{8CC587DF-9AC3-4A37-9E70-AC4A86EED507}" srcOrd="5" destOrd="0" presId="urn:microsoft.com/office/officeart/2016/7/layout/RepeatingBendingProcessNew"/>
    <dgm:cxn modelId="{5C4AE400-4E74-4EA5-B8B8-148C7F89F9E9}" type="presParOf" srcId="{8CC587DF-9AC3-4A37-9E70-AC4A86EED507}" destId="{20C4AE34-8947-4608-AF1A-2DA370FAA361}" srcOrd="0" destOrd="0" presId="urn:microsoft.com/office/officeart/2016/7/layout/RepeatingBendingProcessNew"/>
    <dgm:cxn modelId="{BAAB50B3-CCEF-4C82-BF5F-AF2022AEB23A}" type="presParOf" srcId="{5B63764D-0BBE-4C08-8739-B35A7A995252}" destId="{ECE3F28E-B023-4100-9D51-4DC2EB44B4FB}" srcOrd="6" destOrd="0" presId="urn:microsoft.com/office/officeart/2016/7/layout/RepeatingBendingProcessNew"/>
    <dgm:cxn modelId="{49578BAC-0D78-4BF3-88FF-FBF146E4FB1F}" type="presParOf" srcId="{5B63764D-0BBE-4C08-8739-B35A7A995252}" destId="{E5027B54-1545-4FA5-AAD2-995966FED4B3}" srcOrd="7" destOrd="0" presId="urn:microsoft.com/office/officeart/2016/7/layout/RepeatingBendingProcessNew"/>
    <dgm:cxn modelId="{7F848329-CBF6-4B94-A413-3FA2C43FDBEC}" type="presParOf" srcId="{E5027B54-1545-4FA5-AAD2-995966FED4B3}" destId="{9EAF8024-0648-4D66-B6AE-B8BBAB36DAFC}" srcOrd="0" destOrd="0" presId="urn:microsoft.com/office/officeart/2016/7/layout/RepeatingBendingProcessNew"/>
    <dgm:cxn modelId="{1754E8FA-DDF6-4370-9122-A9D9E72F0738}" type="presParOf" srcId="{5B63764D-0BBE-4C08-8739-B35A7A995252}" destId="{E3046A91-0CF3-4AF7-81B9-A6E97E0554AD}" srcOrd="8" destOrd="0" presId="urn:microsoft.com/office/officeart/2016/7/layout/RepeatingBendingProcessNew"/>
    <dgm:cxn modelId="{7C109E3A-14D9-4BA1-8404-C0441DE42FDE}" type="presParOf" srcId="{5B63764D-0BBE-4C08-8739-B35A7A995252}" destId="{A72C0F94-B302-423C-AE79-49872C0167D7}" srcOrd="9" destOrd="0" presId="urn:microsoft.com/office/officeart/2016/7/layout/RepeatingBendingProcessNew"/>
    <dgm:cxn modelId="{39004C5F-3E4B-4533-8D4C-8BC43154D5E8}" type="presParOf" srcId="{A72C0F94-B302-423C-AE79-49872C0167D7}" destId="{0EF1F5B0-D599-4984-AD9D-0CFDE1EFDD14}" srcOrd="0" destOrd="0" presId="urn:microsoft.com/office/officeart/2016/7/layout/RepeatingBendingProcessNew"/>
    <dgm:cxn modelId="{88CE3746-4496-4D83-AD08-EC10B98BD59A}" type="presParOf" srcId="{5B63764D-0BBE-4C08-8739-B35A7A995252}" destId="{2D710882-1B72-4FF1-807C-4001EB125611}" srcOrd="10" destOrd="0" presId="urn:microsoft.com/office/officeart/2016/7/layout/RepeatingBendingProcessNew"/>
    <dgm:cxn modelId="{C4C84313-0EC9-4193-9F45-C7796A799456}" type="presParOf" srcId="{5B63764D-0BBE-4C08-8739-B35A7A995252}" destId="{2AD4BED5-BE01-4FA3-825A-3B1EB1CC89C1}" srcOrd="11" destOrd="0" presId="urn:microsoft.com/office/officeart/2016/7/layout/RepeatingBendingProcessNew"/>
    <dgm:cxn modelId="{F1CD2DA6-E364-4957-AEC6-3751BC85ED3D}" type="presParOf" srcId="{2AD4BED5-BE01-4FA3-825A-3B1EB1CC89C1}" destId="{59062784-B481-49C1-BC4E-9264BBF59C7B}" srcOrd="0" destOrd="0" presId="urn:microsoft.com/office/officeart/2016/7/layout/RepeatingBendingProcessNew"/>
    <dgm:cxn modelId="{D5637083-0943-4C22-9C7E-CCF2AFF7C671}" type="presParOf" srcId="{5B63764D-0BBE-4C08-8739-B35A7A995252}" destId="{C2BCED25-6E9E-4507-AA86-B29EFA5CEF41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84FC6-CD4B-4C78-8271-D1A630F8E5F3}">
      <dsp:nvSpPr>
        <dsp:cNvPr id="0" name=""/>
        <dsp:cNvSpPr/>
      </dsp:nvSpPr>
      <dsp:spPr>
        <a:xfrm>
          <a:off x="5314" y="1038854"/>
          <a:ext cx="1976923" cy="79076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>
              <a:latin typeface="Aptos Display" panose="02110004020202020204"/>
            </a:rPr>
            <a:t>Kouluun lähteminen toistuvasti vaikeaa</a:t>
          </a:r>
          <a:endParaRPr lang="fi-FI" sz="1300" kern="1200"/>
        </a:p>
      </dsp:txBody>
      <dsp:txXfrm>
        <a:off x="400699" y="1038854"/>
        <a:ext cx="1186154" cy="790769"/>
      </dsp:txXfrm>
    </dsp:sp>
    <dsp:sp modelId="{BD0970AC-DDA2-44A8-8DF8-AC51E8469C77}">
      <dsp:nvSpPr>
        <dsp:cNvPr id="0" name=""/>
        <dsp:cNvSpPr/>
      </dsp:nvSpPr>
      <dsp:spPr>
        <a:xfrm>
          <a:off x="1784545" y="1038854"/>
          <a:ext cx="1976923" cy="790769"/>
        </a:xfrm>
        <a:prstGeom prst="chevron">
          <a:avLst/>
        </a:prstGeom>
        <a:solidFill>
          <a:schemeClr val="accent4">
            <a:hueOff val="1319987"/>
            <a:satOff val="-5840"/>
            <a:lumOff val="-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>
              <a:latin typeface="Aptos Display" panose="02110004020202020204"/>
            </a:rPr>
            <a:t>Myöhästelyt voivat lisääntyä</a:t>
          </a:r>
          <a:endParaRPr lang="fi-FI" sz="1300" kern="1200"/>
        </a:p>
      </dsp:txBody>
      <dsp:txXfrm>
        <a:off x="2179930" y="1038854"/>
        <a:ext cx="1186154" cy="790769"/>
      </dsp:txXfrm>
    </dsp:sp>
    <dsp:sp modelId="{07C882D0-7979-4B15-9548-E80BAFAEE58E}">
      <dsp:nvSpPr>
        <dsp:cNvPr id="0" name=""/>
        <dsp:cNvSpPr/>
      </dsp:nvSpPr>
      <dsp:spPr>
        <a:xfrm>
          <a:off x="3563776" y="1038854"/>
          <a:ext cx="1976923" cy="790769"/>
        </a:xfrm>
        <a:prstGeom prst="chevron">
          <a:avLst/>
        </a:prstGeom>
        <a:solidFill>
          <a:schemeClr val="accent4">
            <a:hueOff val="2639975"/>
            <a:satOff val="-11681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>
              <a:latin typeface="Aptos Display" panose="02110004020202020204"/>
            </a:rPr>
            <a:t>Poissa yksittäisiltä tunneilta tai yksittäisiä päiviä</a:t>
          </a:r>
        </a:p>
      </dsp:txBody>
      <dsp:txXfrm>
        <a:off x="3959161" y="1038854"/>
        <a:ext cx="1186154" cy="790769"/>
      </dsp:txXfrm>
    </dsp:sp>
    <dsp:sp modelId="{BAAAE183-0028-4950-8741-AC6DD820F026}">
      <dsp:nvSpPr>
        <dsp:cNvPr id="0" name=""/>
        <dsp:cNvSpPr/>
      </dsp:nvSpPr>
      <dsp:spPr>
        <a:xfrm>
          <a:off x="5343008" y="1038854"/>
          <a:ext cx="1976923" cy="790769"/>
        </a:xfrm>
        <a:prstGeom prst="chevron">
          <a:avLst/>
        </a:prstGeom>
        <a:solidFill>
          <a:schemeClr val="accent4">
            <a:hueOff val="3959962"/>
            <a:satOff val="-17521"/>
            <a:lumOff val="-2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>
              <a:latin typeface="Aptos Display" panose="02110004020202020204"/>
            </a:rPr>
            <a:t>Jaksoittain koulussa läsnä ja koulusta poissa</a:t>
          </a:r>
        </a:p>
      </dsp:txBody>
      <dsp:txXfrm>
        <a:off x="5738393" y="1038854"/>
        <a:ext cx="1186154" cy="790769"/>
      </dsp:txXfrm>
    </dsp:sp>
    <dsp:sp modelId="{9F652EDC-A2C0-4FA0-B3DC-A07A6D79A998}">
      <dsp:nvSpPr>
        <dsp:cNvPr id="0" name=""/>
        <dsp:cNvSpPr/>
      </dsp:nvSpPr>
      <dsp:spPr>
        <a:xfrm>
          <a:off x="7122239" y="1038854"/>
          <a:ext cx="1976923" cy="790769"/>
        </a:xfrm>
        <a:prstGeom prst="chevron">
          <a:avLst/>
        </a:prstGeom>
        <a:solidFill>
          <a:schemeClr val="accent4">
            <a:hueOff val="5279950"/>
            <a:satOff val="-23362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>
              <a:latin typeface="Aptos Display" panose="02110004020202020204"/>
            </a:rPr>
            <a:t>Poissaolojaksot pitenevät</a:t>
          </a:r>
        </a:p>
      </dsp:txBody>
      <dsp:txXfrm>
        <a:off x="7517624" y="1038854"/>
        <a:ext cx="1186154" cy="790769"/>
      </dsp:txXfrm>
    </dsp:sp>
    <dsp:sp modelId="{714BE959-88C0-4083-88AE-B825E7E99B90}">
      <dsp:nvSpPr>
        <dsp:cNvPr id="0" name=""/>
        <dsp:cNvSpPr/>
      </dsp:nvSpPr>
      <dsp:spPr>
        <a:xfrm>
          <a:off x="8901470" y="1038854"/>
          <a:ext cx="1976923" cy="790769"/>
        </a:xfrm>
        <a:prstGeom prst="chevron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>
              <a:latin typeface="Aptos Display" panose="02110004020202020204"/>
            </a:rPr>
            <a:t>Oppilas ei tule kouluun</a:t>
          </a:r>
        </a:p>
      </dsp:txBody>
      <dsp:txXfrm>
        <a:off x="9296855" y="1038854"/>
        <a:ext cx="1186154" cy="790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84C3D-4862-47BC-818B-49C44001C2BF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B56F2-ACBF-411F-B196-BF4671ABBFD3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81911-C8E2-4468-9C41-34FD9D618B41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Tue arkirytmiä: riittävästi unta ja liikuntaa, aamupala ja päivän ateriat, ruutuaikaa rajallisesti. Perinteinen </a:t>
          </a:r>
          <a:r>
            <a:rPr lang="fi-FI" sz="2200" kern="1200" dirty="0">
              <a:latin typeface="Aptos Display" panose="02110004020202020204"/>
            </a:rPr>
            <a:t>herätyskello</a:t>
          </a:r>
          <a:r>
            <a:rPr lang="fi-FI" sz="2200" kern="1200" dirty="0"/>
            <a:t> on parempi kuin kännykkä.</a:t>
          </a:r>
          <a:endParaRPr lang="en-US" sz="2200" kern="1200" dirty="0"/>
        </a:p>
      </dsp:txBody>
      <dsp:txXfrm>
        <a:off x="1058686" y="1808"/>
        <a:ext cx="9456913" cy="916611"/>
      </dsp:txXfrm>
    </dsp:sp>
    <dsp:sp modelId="{71B761CC-92FF-4E60-A331-EB4EF708BE76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B3C2B-D036-4AE7-A4BE-34824154E7EF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4A25C-F9C6-47DC-AFAD-4C0CE4DA2191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Puhu koulusta myönteisesti, selvitä ristiriidat suoraan koulun aikuisten kanssa. </a:t>
          </a:r>
          <a:endParaRPr lang="en-US" sz="2200" kern="1200" dirty="0">
            <a:latin typeface="Aptos Display" panose="02110004020202020204"/>
            <a:cs typeface="Calibri"/>
          </a:endParaRPr>
        </a:p>
      </dsp:txBody>
      <dsp:txXfrm>
        <a:off x="1058686" y="1147573"/>
        <a:ext cx="9456913" cy="916611"/>
      </dsp:txXfrm>
    </dsp:sp>
    <dsp:sp modelId="{3E0BA4D4-EF77-482E-ADCD-AFCEE1261C35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04E98-12CA-4102-AD54-8302699885D1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80AC3-5D61-4EDB-A104-78191B383139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latin typeface="Calibri"/>
              <a:cs typeface="Calibri"/>
            </a:rPr>
            <a:t>Luo lapseen luottamusta, että hankalasta tunteesta tai vaikeasta tilanteesta selvitään. Ole herkästi yhteydessä kouluun, jos oppilas tarvitsee tukea.</a:t>
          </a:r>
          <a:endParaRPr lang="fi-FI" sz="2200" kern="1200" dirty="0"/>
        </a:p>
      </dsp:txBody>
      <dsp:txXfrm>
        <a:off x="1058686" y="2293338"/>
        <a:ext cx="9456913" cy="916611"/>
      </dsp:txXfrm>
    </dsp:sp>
    <dsp:sp modelId="{17BA766C-6F40-4732-AB4C-A1272A137AA3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67383-3092-4DD8-81CD-FBD847C3BF51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45CB-7EE0-4DE4-8D71-F975FD3C4A74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/>
            <a:t>Älä </a:t>
          </a:r>
          <a:r>
            <a:rPr lang="fi-FI" sz="2200" kern="1200" dirty="0"/>
            <a:t>kuittaa sellaisia poissaoloja, joista et ole varma, vaan ole suoraan yhteydessä opettajaan.</a:t>
          </a:r>
          <a:endParaRPr lang="en-US" sz="2200" kern="1200" dirty="0"/>
        </a:p>
      </dsp:txBody>
      <dsp:txXfrm>
        <a:off x="1058686" y="3439103"/>
        <a:ext cx="9456913" cy="916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B8E4C-AFB7-4822-81D3-C84C31099EF2}">
      <dsp:nvSpPr>
        <dsp:cNvPr id="0" name=""/>
        <dsp:cNvSpPr/>
      </dsp:nvSpPr>
      <dsp:spPr>
        <a:xfrm>
          <a:off x="2347196" y="1617987"/>
          <a:ext cx="509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916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88284" y="1661008"/>
        <a:ext cx="26988" cy="5397"/>
      </dsp:txXfrm>
    </dsp:sp>
    <dsp:sp modelId="{6404E074-9F6C-4F3A-8199-CD390B728DB3}">
      <dsp:nvSpPr>
        <dsp:cNvPr id="0" name=""/>
        <dsp:cNvSpPr/>
      </dsp:nvSpPr>
      <dsp:spPr>
        <a:xfrm>
          <a:off x="2190" y="959665"/>
          <a:ext cx="2346805" cy="14080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95" tIns="120708" rIns="114995" bIns="12070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Puhu lapsesi kanssa rauhallisesti. </a:t>
          </a:r>
          <a:endParaRPr lang="en-US" sz="1500" kern="1200" dirty="0"/>
        </a:p>
      </dsp:txBody>
      <dsp:txXfrm>
        <a:off x="2190" y="959665"/>
        <a:ext cx="2346805" cy="1408083"/>
      </dsp:txXfrm>
    </dsp:sp>
    <dsp:sp modelId="{BD80B927-629A-49F6-9D93-B586836B029A}">
      <dsp:nvSpPr>
        <dsp:cNvPr id="0" name=""/>
        <dsp:cNvSpPr/>
      </dsp:nvSpPr>
      <dsp:spPr>
        <a:xfrm>
          <a:off x="5233767" y="1617987"/>
          <a:ext cx="509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9165" y="45720"/>
              </a:lnTo>
            </a:path>
          </a:pathLst>
        </a:custGeom>
        <a:noFill/>
        <a:ln w="1270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74855" y="1661008"/>
        <a:ext cx="26988" cy="5397"/>
      </dsp:txXfrm>
    </dsp:sp>
    <dsp:sp modelId="{5E39133B-50A1-4A0B-8208-60344E3FECE4}">
      <dsp:nvSpPr>
        <dsp:cNvPr id="0" name=""/>
        <dsp:cNvSpPr/>
      </dsp:nvSpPr>
      <dsp:spPr>
        <a:xfrm>
          <a:off x="2888761" y="959665"/>
          <a:ext cx="2346805" cy="1408083"/>
        </a:xfrm>
        <a:prstGeom prst="rect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95" tIns="120708" rIns="114995" bIns="12070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latin typeface="Aptos Display" panose="02110004020202020204"/>
            </a:rPr>
            <a:t>Onko</a:t>
          </a:r>
          <a:r>
            <a:rPr lang="fi-FI" sz="1500" kern="1200" dirty="0"/>
            <a:t> koulussa jotain, joka harmittaa, jännittää, ärsyttää, pelottaa? </a:t>
          </a:r>
          <a:endParaRPr lang="en-US" sz="1500" kern="1200" dirty="0"/>
        </a:p>
      </dsp:txBody>
      <dsp:txXfrm>
        <a:off x="2888761" y="959665"/>
        <a:ext cx="2346805" cy="1408083"/>
      </dsp:txXfrm>
    </dsp:sp>
    <dsp:sp modelId="{8CC587DF-9AC3-4A37-9E70-AC4A86EED507}">
      <dsp:nvSpPr>
        <dsp:cNvPr id="0" name=""/>
        <dsp:cNvSpPr/>
      </dsp:nvSpPr>
      <dsp:spPr>
        <a:xfrm>
          <a:off x="8120338" y="1617987"/>
          <a:ext cx="509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9165" y="45720"/>
              </a:lnTo>
            </a:path>
          </a:pathLst>
        </a:custGeom>
        <a:noFill/>
        <a:ln w="1270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61426" y="1661008"/>
        <a:ext cx="26988" cy="5397"/>
      </dsp:txXfrm>
    </dsp:sp>
    <dsp:sp modelId="{70DCD5E9-BFD8-450A-89A9-91C95E8F9D49}">
      <dsp:nvSpPr>
        <dsp:cNvPr id="0" name=""/>
        <dsp:cNvSpPr/>
      </dsp:nvSpPr>
      <dsp:spPr>
        <a:xfrm>
          <a:off x="5775332" y="959665"/>
          <a:ext cx="2346805" cy="1408083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95" tIns="120708" rIns="114995" bIns="120708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latin typeface="Aptos Display" panose="02110004020202020204"/>
            </a:rPr>
            <a:t>Jos et saa vastausta, yritä myöhemmin uudelleen. </a:t>
          </a:r>
          <a:endParaRPr lang="en-US" sz="1500" kern="1200" dirty="0">
            <a:latin typeface="Aptos Display" panose="02110004020202020204"/>
          </a:endParaRPr>
        </a:p>
      </dsp:txBody>
      <dsp:txXfrm>
        <a:off x="5775332" y="959665"/>
        <a:ext cx="2346805" cy="1408083"/>
      </dsp:txXfrm>
    </dsp:sp>
    <dsp:sp modelId="{E5027B54-1545-4FA5-AAD2-995966FED4B3}">
      <dsp:nvSpPr>
        <dsp:cNvPr id="0" name=""/>
        <dsp:cNvSpPr/>
      </dsp:nvSpPr>
      <dsp:spPr>
        <a:xfrm>
          <a:off x="1175593" y="2365948"/>
          <a:ext cx="8659712" cy="509165"/>
        </a:xfrm>
        <a:custGeom>
          <a:avLst/>
          <a:gdLst/>
          <a:ahLst/>
          <a:cxnLst/>
          <a:rect l="0" t="0" r="0" b="0"/>
          <a:pathLst>
            <a:path>
              <a:moveTo>
                <a:pt x="8659712" y="0"/>
              </a:moveTo>
              <a:lnTo>
                <a:pt x="8659712" y="271682"/>
              </a:lnTo>
              <a:lnTo>
                <a:pt x="0" y="271682"/>
              </a:lnTo>
              <a:lnTo>
                <a:pt x="0" y="509165"/>
              </a:lnTo>
            </a:path>
          </a:pathLst>
        </a:custGeom>
        <a:noFill/>
        <a:ln w="1270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288537" y="2617832"/>
        <a:ext cx="433825" cy="5397"/>
      </dsp:txXfrm>
    </dsp:sp>
    <dsp:sp modelId="{ECE3F28E-B023-4100-9D51-4DC2EB44B4FB}">
      <dsp:nvSpPr>
        <dsp:cNvPr id="0" name=""/>
        <dsp:cNvSpPr/>
      </dsp:nvSpPr>
      <dsp:spPr>
        <a:xfrm>
          <a:off x="8661903" y="959665"/>
          <a:ext cx="2346805" cy="1408083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95" tIns="120708" rIns="114995" bIns="12070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Ole yhteydessä opettajaan. </a:t>
          </a:r>
        </a:p>
      </dsp:txBody>
      <dsp:txXfrm>
        <a:off x="8661903" y="959665"/>
        <a:ext cx="2346805" cy="1408083"/>
      </dsp:txXfrm>
    </dsp:sp>
    <dsp:sp modelId="{A72C0F94-B302-423C-AE79-49872C0167D7}">
      <dsp:nvSpPr>
        <dsp:cNvPr id="0" name=""/>
        <dsp:cNvSpPr/>
      </dsp:nvSpPr>
      <dsp:spPr>
        <a:xfrm>
          <a:off x="2347196" y="3565835"/>
          <a:ext cx="509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9165" y="45720"/>
              </a:lnTo>
            </a:path>
          </a:pathLst>
        </a:custGeom>
        <a:noFill/>
        <a:ln w="1270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88284" y="3608856"/>
        <a:ext cx="26988" cy="5397"/>
      </dsp:txXfrm>
    </dsp:sp>
    <dsp:sp modelId="{E3046A91-0CF3-4AF7-81B9-A6E97E0554AD}">
      <dsp:nvSpPr>
        <dsp:cNvPr id="0" name=""/>
        <dsp:cNvSpPr/>
      </dsp:nvSpPr>
      <dsp:spPr>
        <a:xfrm>
          <a:off x="2190" y="2907514"/>
          <a:ext cx="2346805" cy="1408083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95" tIns="120708" rIns="114995" bIns="120708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Voit</a:t>
          </a:r>
          <a:r>
            <a:rPr lang="fi-FI" sz="1500" kern="1200" dirty="0">
              <a:latin typeface="Aptos Display" panose="02110004020202020204"/>
            </a:rPr>
            <a:t> ottaa yhteyttä</a:t>
          </a:r>
          <a:r>
            <a:rPr lang="fi-FI" sz="1500" kern="1200" dirty="0"/>
            <a:t> myös kuraattoriin tai kouluterveydenhoitajaan.</a:t>
          </a:r>
          <a:endParaRPr lang="en-US" sz="1500" kern="1200" dirty="0"/>
        </a:p>
      </dsp:txBody>
      <dsp:txXfrm>
        <a:off x="2190" y="2907514"/>
        <a:ext cx="2346805" cy="1408083"/>
      </dsp:txXfrm>
    </dsp:sp>
    <dsp:sp modelId="{2AD4BED5-BE01-4FA3-825A-3B1EB1CC89C1}">
      <dsp:nvSpPr>
        <dsp:cNvPr id="0" name=""/>
        <dsp:cNvSpPr/>
      </dsp:nvSpPr>
      <dsp:spPr>
        <a:xfrm>
          <a:off x="5233767" y="3565835"/>
          <a:ext cx="509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9165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74855" y="3608856"/>
        <a:ext cx="26988" cy="5397"/>
      </dsp:txXfrm>
    </dsp:sp>
    <dsp:sp modelId="{2D710882-1B72-4FF1-807C-4001EB125611}">
      <dsp:nvSpPr>
        <dsp:cNvPr id="0" name=""/>
        <dsp:cNvSpPr/>
      </dsp:nvSpPr>
      <dsp:spPr>
        <a:xfrm>
          <a:off x="2888761" y="2907514"/>
          <a:ext cx="2346805" cy="1408083"/>
        </a:xfrm>
        <a:prstGeom prst="rect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95" tIns="120708" rIns="114995" bIns="12070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Älä yritä liian pitkään yksin.</a:t>
          </a:r>
          <a:endParaRPr lang="en-US" sz="1500" kern="1200" dirty="0"/>
        </a:p>
      </dsp:txBody>
      <dsp:txXfrm>
        <a:off x="2888761" y="2907514"/>
        <a:ext cx="2346805" cy="1408083"/>
      </dsp:txXfrm>
    </dsp:sp>
    <dsp:sp modelId="{C2BCED25-6E9E-4507-AA86-B29EFA5CEF41}">
      <dsp:nvSpPr>
        <dsp:cNvPr id="0" name=""/>
        <dsp:cNvSpPr/>
      </dsp:nvSpPr>
      <dsp:spPr>
        <a:xfrm>
          <a:off x="5775332" y="2907514"/>
          <a:ext cx="2346805" cy="140808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95" tIns="120708" rIns="114995" bIns="12070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Apua saat </a:t>
          </a:r>
          <a:r>
            <a:rPr lang="fi-FI" sz="1500" kern="1200" dirty="0" err="1"/>
            <a:t>Laphan</a:t>
          </a:r>
          <a:r>
            <a:rPr lang="fi-FI" sz="1500" kern="1200" dirty="0"/>
            <a:t> perheiden palvelus</a:t>
          </a:r>
          <a:r>
            <a:rPr lang="fi-FI" sz="1500" kern="1200" dirty="0">
              <a:solidFill>
                <a:schemeClr val="bg1"/>
              </a:solidFill>
            </a:rPr>
            <a:t>ta: l</a:t>
          </a:r>
          <a:r>
            <a:rPr lang="fi-FI" sz="15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apha.fi/pyyda-apua</a:t>
          </a:r>
          <a:endParaRPr lang="en-US" sz="1500" kern="1200" dirty="0">
            <a:solidFill>
              <a:schemeClr val="bg1"/>
            </a:solidFill>
            <a:hlinkClick xmlns:r="http://schemas.openxmlformats.org/officeDocument/2006/relationships" r:id="" action="ppaction://noaction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sp:txBody>
      <dsp:txXfrm>
        <a:off x="5775332" y="2907514"/>
        <a:ext cx="2346805" cy="1408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9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9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0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1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3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3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4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3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53988" y="1163683"/>
            <a:ext cx="6707084" cy="304902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i-FI" sz="4400" dirty="0"/>
              <a:t>Tietoa huoltajille</a:t>
            </a:r>
            <a:br>
              <a:rPr lang="fi-FI" sz="6600" dirty="0"/>
            </a:br>
            <a:br>
              <a:rPr lang="fi-FI" sz="6600" dirty="0"/>
            </a:br>
            <a:r>
              <a:rPr lang="fi-FI" sz="6600" dirty="0"/>
              <a:t>- Jokainen koulupäivä on tärkeä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853699" y="5107411"/>
            <a:ext cx="6707366" cy="10932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endParaRPr lang="fi-FI" dirty="0"/>
          </a:p>
          <a:p>
            <a:pPr algn="l"/>
            <a:endParaRPr lang="fi-FI"/>
          </a:p>
          <a:p>
            <a:pPr algn="l"/>
            <a:r>
              <a:rPr lang="fi-FI" sz="1600" dirty="0"/>
              <a:t>Eija Arvola 2025</a:t>
            </a:r>
          </a:p>
        </p:txBody>
      </p:sp>
      <p:pic>
        <p:nvPicPr>
          <p:cNvPr id="4" name="Kuva 3" descr="Kuva, joka sisältää kohteen piirros, kuvitus, clipart, maalaus&#10;&#10;Kuvaus luotu automaattisesti">
            <a:extLst>
              <a:ext uri="{FF2B5EF4-FFF2-40B4-BE49-F238E27FC236}">
                <a16:creationId xmlns:a16="http://schemas.microsoft.com/office/drawing/2014/main" id="{0F8149DC-9205-D1B1-A8C2-A580E42B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54" y="320040"/>
            <a:ext cx="2994140" cy="58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E23BF8-9678-06B4-541E-F03174793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"/>
                    </a14:imgEffect>
                    <a14:imgEffect>
                      <a14:brightnessContrast bright="-67000" contrast="-77000"/>
                    </a14:imgEffect>
                  </a14:imgLayer>
                </a14:imgProps>
              </a:ext>
            </a:extLst>
          </a:blip>
          <a:srcRect t="1074" r="9085" b="307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A80E19-90E5-B12E-1AEF-ADE36E1E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113"/>
          </a:xfrm>
        </p:spPr>
        <p:txBody>
          <a:bodyPr>
            <a:normAutofit/>
          </a:bodyPr>
          <a:lstStyle/>
          <a:p>
            <a:r>
              <a:rPr lang="fi-FI" dirty="0"/>
              <a:t>Mitä teen, jos minulla on huoli?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E4E3A325-3A48-15FF-5C00-8C8D0AB158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6750" y="901700"/>
          <a:ext cx="11010900" cy="527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90" name="Kuva 789" descr="Kuva, joka sisältää kohteen Fontti, Grafiikka, logo, appelsiini&#10;&#10;Kuvaus luotu automaattisesti">
            <a:extLst>
              <a:ext uri="{FF2B5EF4-FFF2-40B4-BE49-F238E27FC236}">
                <a16:creationId xmlns:a16="http://schemas.microsoft.com/office/drawing/2014/main" id="{23199B19-72DF-D9D3-A393-1B0B7D1AEA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1200" y="4362450"/>
            <a:ext cx="1828800" cy="1581150"/>
          </a:xfrm>
          <a:prstGeom prst="rect">
            <a:avLst/>
          </a:prstGeom>
        </p:spPr>
      </p:pic>
      <p:sp>
        <p:nvSpPr>
          <p:cNvPr id="791" name="Tekstiruutu 790">
            <a:extLst>
              <a:ext uri="{FF2B5EF4-FFF2-40B4-BE49-F238E27FC236}">
                <a16:creationId xmlns:a16="http://schemas.microsoft.com/office/drawing/2014/main" id="{3D195EF0-1925-5226-4D98-02977A33177F}"/>
              </a:ext>
            </a:extLst>
          </p:cNvPr>
          <p:cNvSpPr txBox="1"/>
          <p:nvPr/>
        </p:nvSpPr>
        <p:spPr>
          <a:xfrm>
            <a:off x="9608820" y="6073140"/>
            <a:ext cx="184404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1600" dirty="0">
                <a:latin typeface="Calibri"/>
                <a:ea typeface="Calibri"/>
                <a:cs typeface="Calibri"/>
              </a:rPr>
              <a:t>lapha.fi/</a:t>
            </a:r>
            <a:r>
              <a:rPr lang="fi-FI" sz="1600" dirty="0" err="1">
                <a:latin typeface="Calibri"/>
                <a:ea typeface="Calibri"/>
                <a:cs typeface="Calibri"/>
              </a:rPr>
              <a:t>pyyda</a:t>
            </a:r>
            <a:r>
              <a:rPr lang="fi-FI" sz="1600" dirty="0">
                <a:latin typeface="Calibri"/>
                <a:ea typeface="Calibri"/>
                <a:cs typeface="Calibri"/>
              </a:rPr>
              <a:t>-apua</a:t>
            </a:r>
          </a:p>
        </p:txBody>
      </p:sp>
    </p:spTree>
    <p:extLst>
      <p:ext uri="{BB962C8B-B14F-4D97-AF65-F5344CB8AC3E}">
        <p14:creationId xmlns:p14="http://schemas.microsoft.com/office/powerpoint/2010/main" val="427956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A9EAB182-68C3-9A5F-AAAD-9BD326E0C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35610"/>
              </p:ext>
            </p:extLst>
          </p:nvPr>
        </p:nvGraphicFramePr>
        <p:xfrm>
          <a:off x="857250" y="1203613"/>
          <a:ext cx="10523219" cy="48369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523219">
                  <a:extLst>
                    <a:ext uri="{9D8B030D-6E8A-4147-A177-3AD203B41FA5}">
                      <a16:colId xmlns:a16="http://schemas.microsoft.com/office/drawing/2014/main" val="871257327"/>
                    </a:ext>
                  </a:extLst>
                </a:gridCol>
              </a:tblGrid>
              <a:tr h="153582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Jos lapsesi on poissa terveydellisistä syistä</a:t>
                      </a:r>
                      <a:endParaRPr lang="fi-FI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Ilmoita oppilaan luokanopettajalle tai luokanvalvojalle. 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Voit tehdä Ilmoituksen suoraan Wilmaan (tuntimerkinnät) tai puhelimitse. 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Jos oppilaalla olisi poissaolon aikana koe, esitelmä, palautuspäivä tai muu arvioitava tehtävä, on hyvä sopia suoraan ainetta opettavan opettajan kanssa, että milloin oppilas tekee sen.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Jos oppilas jää jälkeen opetuksesta, hänellä on oikeus tukiopetukseen.</a:t>
                      </a:r>
                      <a:endParaRPr lang="fi-FI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974148"/>
                  </a:ext>
                </a:extLst>
              </a:tr>
              <a:tr h="56171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Jos lapsellasi on terveydenhuoltoon liittyvä käynti (hammaslääkäri, terveyskeskus, kuntoutus, terapia, perheneuvola yms.)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Ilmoita asia luokanopettajalle tai luokanvalvojalle Wilma-viestillä. Huomaathan, että lapsen meno ajoissa sovittuun aikaan, on huoltajan vastuulla.</a:t>
                      </a:r>
                      <a:endParaRPr lang="fi-FI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598548"/>
                  </a:ext>
                </a:extLst>
              </a:tr>
              <a:tr h="175624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Jos lapsesi tarvitsee luvan olla poissa koulusta </a:t>
                      </a:r>
                      <a:endParaRPr lang="fi-FI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Huoltajan on pyydettävä lupa oppilaan poissaoloon. Luvan poissaoloon myöntää opettaja tai luokanvalvoja (enintään 5 pv) tai rehtori (yli 5 pv). </a:t>
                      </a:r>
                      <a:endParaRPr lang="en-US" sz="12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Jos anot lupaa </a:t>
                      </a:r>
                      <a:r>
                        <a:rPr lang="fi-FI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vain osalle koulupäivästä</a:t>
                      </a: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, lähetä Wilma-viesti </a:t>
                      </a:r>
                      <a:r>
                        <a:rPr lang="fi-FI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hyvissä ajoin</a:t>
                      </a: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luokanopettajalle tai luokanvalvojalle. Opettajat eivät lue Wilmaa iltaisin tai viikonloppuisin.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Jos anot lupaa</a:t>
                      </a:r>
                      <a:r>
                        <a:rPr lang="fi-FI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kokonaiselle tai useammalle päivälle, </a:t>
                      </a: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tee se </a:t>
                      </a:r>
                      <a:r>
                        <a:rPr lang="fi-FI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hyvissä ajoin etukäteen</a:t>
                      </a: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Wilmassa olevalla </a:t>
                      </a:r>
                      <a:r>
                        <a:rPr lang="fi-FI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poissaoloanomuksella.</a:t>
                      </a: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Poissaoloanomus löytyy Wilmasta: hakemukset ja päätökset --&gt; tee uusi hakemus. HOX! Lomake ei toimi Wilma sovelluksella, vaan pitää käyttää nettiselainta!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Oppilaan on selvitettävä ja sovittava </a:t>
                      </a:r>
                      <a:r>
                        <a:rPr lang="fi-FI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etukäteen</a:t>
                      </a:r>
                      <a:r>
                        <a:rPr lang="fi-FI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poissaolon aikaiset tehtävät, läksyt, kokeet, palautuspäivät ym. ainetta opettavan opettajan kanssa.</a:t>
                      </a:r>
                      <a:endParaRPr lang="fi-FI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27249"/>
                  </a:ext>
                </a:extLst>
              </a:tr>
              <a:tr h="93144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Poissaoloja kouluvuoden aikana pitää välttää, sillä jokainen päivä poissa koulusta heikentää oppimistuloksia. </a:t>
                      </a:r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Huoltajalla on lain mukaan velvollisuus huolehtia siitä, että oppilas suorittaa oppivelvollisuuden (oppivelvollisuuslaki).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737191"/>
                  </a:ext>
                </a:extLst>
              </a:tr>
            </a:tbl>
          </a:graphicData>
        </a:graphic>
      </p:graphicFrame>
      <p:sp>
        <p:nvSpPr>
          <p:cNvPr id="10" name="Otsikko 1">
            <a:extLst>
              <a:ext uri="{FF2B5EF4-FFF2-40B4-BE49-F238E27FC236}">
                <a16:creationId xmlns:a16="http://schemas.microsoft.com/office/drawing/2014/main" id="{52402FF6-B421-939E-7FD7-3619F8BB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518" y="469034"/>
            <a:ext cx="10515600" cy="601663"/>
          </a:xfrm>
          <a:noFill/>
        </p:spPr>
        <p:txBody>
          <a:bodyPr>
            <a:normAutofit/>
          </a:bodyPr>
          <a:lstStyle/>
          <a:p>
            <a:r>
              <a:rPr lang="fi-FI" sz="3600" dirty="0"/>
              <a:t>Ohjeet huoltajalle poissaolotilanteissa (Sodankylä)</a:t>
            </a:r>
          </a:p>
        </p:txBody>
      </p:sp>
    </p:spTree>
    <p:extLst>
      <p:ext uri="{BB962C8B-B14F-4D97-AF65-F5344CB8AC3E}">
        <p14:creationId xmlns:p14="http://schemas.microsoft.com/office/powerpoint/2010/main" val="20250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34D6B8-0DBF-037B-3A12-5B640ADB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i-FI" sz="4000" dirty="0"/>
              <a:t>Huoltajan selvittämät poissaolot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85F48C-5E80-0DC9-2CC9-02D4612D0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225"/>
            <a:ext cx="10515600" cy="15423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fi-FI" sz="2400">
                <a:latin typeface="Calibri"/>
                <a:cs typeface="Calibri"/>
              </a:rPr>
              <a:t>Huoltaja selvittää poissaolon syyn Wilmassa --&gt; tuntimerkinnät</a:t>
            </a:r>
            <a:endParaRPr lang="fi-FI"/>
          </a:p>
          <a:p>
            <a:pPr marL="342900" indent="-342900"/>
            <a:r>
              <a:rPr lang="fi-FI" sz="2400">
                <a:latin typeface="Calibri"/>
                <a:cs typeface="Calibri"/>
              </a:rPr>
              <a:t>Huoltaja voi merkitä luvattoman poissaolon tai terveydellisiin syihin liittyvän poissaolon. </a:t>
            </a:r>
          </a:p>
          <a:p>
            <a:pPr marL="342900" indent="-342900"/>
            <a:r>
              <a:rPr lang="fi-FI" sz="2400">
                <a:latin typeface="Calibri"/>
                <a:cs typeface="Calibri"/>
              </a:rPr>
              <a:t>Muut poissaolot merkitsee opettaja.</a:t>
            </a:r>
            <a:endParaRPr lang="fi-FI"/>
          </a:p>
          <a:p>
            <a:pPr marL="0" indent="0">
              <a:buNone/>
            </a:pPr>
            <a:endParaRPr lang="fi-FI" sz="2400">
              <a:latin typeface="Calibri"/>
              <a:cs typeface="Calibri"/>
            </a:endParaRP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D8968288-F54F-7C84-3C4C-26699E827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713157"/>
              </p:ext>
            </p:extLst>
          </p:nvPr>
        </p:nvGraphicFramePr>
        <p:xfrm>
          <a:off x="909204" y="3203863"/>
          <a:ext cx="10425086" cy="264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323">
                  <a:extLst>
                    <a:ext uri="{9D8B030D-6E8A-4147-A177-3AD203B41FA5}">
                      <a16:colId xmlns:a16="http://schemas.microsoft.com/office/drawing/2014/main" val="2759850130"/>
                    </a:ext>
                  </a:extLst>
                </a:gridCol>
                <a:gridCol w="7841763">
                  <a:extLst>
                    <a:ext uri="{9D8B030D-6E8A-4147-A177-3AD203B41FA5}">
                      <a16:colId xmlns:a16="http://schemas.microsoft.com/office/drawing/2014/main" val="773216133"/>
                    </a:ext>
                  </a:extLst>
                </a:gridCol>
              </a:tblGrid>
              <a:tr h="1077817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Luvaton poissaolo</a:t>
                      </a:r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fi-F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Oppilas poissa koulusta ilman lupaa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fi-F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Oppilas koulussa, mutta ei oppitunnilla ilman lupaa. 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fi-F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Vähintään oppitunnin kestävä myöhästyminen.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fi-F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Huoltaja ei ole anonut lupaa poissaololle tai lupaa ei ole myönnetty.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691525"/>
                  </a:ext>
                </a:extLst>
              </a:tr>
              <a:tr h="1489092">
                <a:tc>
                  <a:txBody>
                    <a:bodyPr/>
                    <a:lstStyle/>
                    <a:p>
                      <a:r>
                        <a:rPr lang="fi-FI" sz="1600" b="1" dirty="0"/>
                        <a:t>Terveydellisiin syihin liittyvä poissaolo</a:t>
                      </a:r>
                      <a:endParaRPr lang="fi-FI" sz="1600" dirty="0"/>
                    </a:p>
                    <a:p>
                      <a:pPr lvl="0">
                        <a:buNone/>
                      </a:pPr>
                      <a:r>
                        <a:rPr lang="fi-FI" sz="1600" dirty="0"/>
                        <a:t>(syytä ei tarvitse kirjoittaa Wilmaan näkyville)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fi-F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Fyysinen sairaus tai psyykkiset oireet, joka estää kouluun tulemisen.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fi-F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Fyysiseen tai psyykkiseen terveydenhuoltoon liittyvä vastaanottokäynti.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fi-F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Hammaslääkäri- tai terveyskeskuskäynti, tapaaminen perhetyöntekijän, sosiaalityöntekijän, toimintaterapeutin ym. kanssa tai muu asiakaskäynti terveyden ja hyvinvoinnin tukemiseksi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22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20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63084-2D1A-49E6-BFE4-FB2440B0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67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fi-FI"/>
              <a:t>Opettajan merkitsemät poissaolot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C0E6104D-B366-526A-2B71-5A69D9206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56261"/>
              </p:ext>
            </p:extLst>
          </p:nvPr>
        </p:nvGraphicFramePr>
        <p:xfrm>
          <a:off x="1050521" y="1536331"/>
          <a:ext cx="10419338" cy="514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9338">
                  <a:extLst>
                    <a:ext uri="{9D8B030D-6E8A-4147-A177-3AD203B41FA5}">
                      <a16:colId xmlns:a16="http://schemas.microsoft.com/office/drawing/2014/main" val="588590375"/>
                    </a:ext>
                  </a:extLst>
                </a:gridCol>
              </a:tblGrid>
              <a:tr h="563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Selvittämätön:</a:t>
                      </a:r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i-FI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Poissaolo, johon ei vielä ole huoltajan selvitystä tai opettajalla ei ole muuta tietoa poissaolon syystä. Muuttuu selvitetyksi sen jälkeen, kun huoltaja selvittää poissaolon tai opettaja saa muun tiedon poissaolon syystä.</a:t>
                      </a:r>
                      <a:endParaRPr lang="fi-FI" sz="18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634006"/>
                  </a:ext>
                </a:extLst>
              </a:tr>
              <a:tr h="13619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Anottu vapaa:   </a:t>
                      </a:r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Huoltajan ennalta anoma ja koulun myöntämä vapaa. Esimerkiksi seuraavat: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i-F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Yksittäiset oppitunnit tai yksittäiset koulupäivät. Esimerkiksi, jos terveydenhoitoon liittyvä käynti (LKS ym.) kestää koko koulupäivän.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i-F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Harrastukseen liittyvä poissaolo (esim. esiintymismatka, yläkoululeiri)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i-F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Oppilas etävanhemmalla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i-F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Muu koulun myöntämä vapaa</a:t>
                      </a:r>
                      <a:endParaRPr lang="fi-FI" sz="14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666329"/>
                  </a:ext>
                </a:extLst>
              </a:tr>
              <a:tr h="140540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Muu selvitetty poissaolo</a:t>
                      </a:r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r>
                        <a:rPr lang="fi-FI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Käytetään</a:t>
                      </a:r>
                      <a:r>
                        <a:rPr lang="fi-FI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vain poikkeuksellisissa tapauksissa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1200150" marR="0" lvl="2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,Sans-Serif"/>
                        <a:buChar char="§"/>
                      </a:pPr>
                      <a:r>
                        <a:rPr lang="fi-F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Odottamaton perhetilanne (lähiomaisen vakava äkillinen sairaus, tapaturma tai kuolema).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1200150" marR="0" lvl="2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,Sans-Serif"/>
                        <a:buChar char="§"/>
                      </a:pPr>
                      <a:r>
                        <a:rPr lang="fi-F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Erittäin poikkeuksellinen sääolosuhde, joka estää liikenteen. </a:t>
                      </a:r>
                    </a:p>
                    <a:p>
                      <a:pPr marL="1200150" marR="0" lvl="2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,Sans-Serif"/>
                        <a:buChar char="§"/>
                      </a:pPr>
                      <a:r>
                        <a:rPr lang="fi-F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Opetuksen epäys koulupäiväksi tai määräaikainen erottaminen (POL 36§).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654885"/>
                  </a:ext>
                </a:extLst>
              </a:tr>
              <a:tr h="146491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Muut merkinnät (ei lasketa poissaolojen kokonaismäärään)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i-F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Muu koulutyö: Oppilas on koulussa, mutta luvallisesti poissa oppitunnilta, esim. oppilaskunta, tukioppilas, opo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i-F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Opetuksessa muualla:  sairaalakoulu, erityisen opetusjärjestelyn päätöksessä (POL 18§) sovittu opiskelu muualla kuin koulussa. </a:t>
                      </a:r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i-F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Myöhästyminen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41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96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6998A4-5084-A902-9819-D352C59C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026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fi-FI" dirty="0"/>
              <a:t>Miksi jokainen koulupäivä on tärkeä?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CFCD3F-81E8-DE23-F0D0-86F4CAA5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65" y="2491033"/>
            <a:ext cx="10492154" cy="33253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dirty="0"/>
              <a:t>Kun poissaolot ovat pitkiä (viikko) tai yksittäisiä poissaolopäiviä on paljon</a:t>
            </a:r>
            <a:endParaRPr lang="en-US"/>
          </a:p>
          <a:p>
            <a:r>
              <a:rPr lang="fi-FI" sz="2400" dirty="0"/>
              <a:t>Oppimiseen syntyy aukkoja --&gt; oppimisen vaikeuksia.</a:t>
            </a:r>
            <a:endParaRPr lang="en-US" sz="2400"/>
          </a:p>
          <a:p>
            <a:r>
              <a:rPr lang="fi-FI" sz="2400" dirty="0"/>
              <a:t>Sosiaaliset suhteet voivat kärsiä --&gt; kaverivaikeuksia, vaikeuksia tulla porukkaan takaisin.</a:t>
            </a:r>
            <a:endParaRPr lang="en-US" sz="2400"/>
          </a:p>
          <a:p>
            <a:r>
              <a:rPr lang="fi-FI" sz="2400" dirty="0"/>
              <a:t>Kouluun paluu voi jännittää jo viikonkin jälkeen --&gt; aikuisen tuki tärkeää.</a:t>
            </a:r>
            <a:endParaRPr lang="en-US" sz="2400"/>
          </a:p>
          <a:p>
            <a:pPr marL="457200" lvl="1" indent="0">
              <a:buNone/>
            </a:pPr>
            <a:endParaRPr lang="fi-FI" sz="17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3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7E50-A2C3-0D04-8E8A-A80DD52E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44" y="386590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800" err="1"/>
              <a:t>Kaikki</a:t>
            </a:r>
            <a:r>
              <a:rPr lang="en-US" sz="4800" dirty="0"/>
              <a:t> </a:t>
            </a:r>
            <a:r>
              <a:rPr lang="en-US" sz="4800" err="1"/>
              <a:t>poissaolot</a:t>
            </a:r>
            <a:r>
              <a:rPr lang="en-US" sz="4800" dirty="0"/>
              <a:t> </a:t>
            </a:r>
            <a:r>
              <a:rPr lang="en-US" sz="4800" err="1"/>
              <a:t>lasketaan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0F444-2C34-C785-7AF7-C08BC0707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886"/>
            <a:ext cx="10515600" cy="1965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Poikkeuksena</a:t>
            </a:r>
            <a:r>
              <a:rPr lang="en-US" dirty="0"/>
              <a:t>:</a:t>
            </a: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fi-FI" dirty="0">
                <a:latin typeface="Calibri"/>
                <a:ea typeface="Calibri"/>
                <a:cs typeface="Calibri"/>
              </a:rPr>
              <a:t>Muu koulutyö: Oppilas on koulussa, mutta luvallisesti poissa oppitunnilta, esim. oppilaskunta, tukioppilas, muu koulun toiminta, opinto-ohjaus</a:t>
            </a:r>
            <a:endParaRPr lang="en-US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fi-FI" dirty="0">
                <a:latin typeface="Calibri"/>
                <a:ea typeface="Calibri"/>
                <a:cs typeface="Calibri"/>
              </a:rPr>
              <a:t>Opetuksessa muualla: esim. sairaalakoulu</a:t>
            </a:r>
          </a:p>
          <a:p>
            <a:pPr marL="457200" lvl="1" indent="0">
              <a:buNone/>
            </a:pPr>
            <a:r>
              <a:rPr lang="fi-FI" sz="1100" dirty="0">
                <a:latin typeface="Calibri"/>
                <a:ea typeface="Calibri"/>
                <a:cs typeface="Calibri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kstiruutu 7">
            <a:extLst>
              <a:ext uri="{FF2B5EF4-FFF2-40B4-BE49-F238E27FC236}">
                <a16:creationId xmlns:a16="http://schemas.microsoft.com/office/drawing/2014/main" id="{4D7237F1-821D-C55B-C485-2CD1DFC35E8D}"/>
              </a:ext>
            </a:extLst>
          </p:cNvPr>
          <p:cNvSpPr txBox="1"/>
          <p:nvPr/>
        </p:nvSpPr>
        <p:spPr>
          <a:xfrm>
            <a:off x="1165851" y="4133950"/>
            <a:ext cx="1049274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b="1" dirty="0"/>
              <a:t>Kun oppilas on poissa koulusta, hän jää ilman opetusta - oli syy mikä tahansa.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18820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8157B1-3929-EBFB-CE8F-4DA0215B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727075"/>
            <a:ext cx="10515600" cy="177759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i-FI" dirty="0">
                <a:latin typeface="Aptos"/>
              </a:rPr>
              <a:t>Poissaolot kasvavat pikkuhiljaa - koulun on annettava varhaista tukea</a:t>
            </a:r>
            <a:endParaRPr lang="en-US"/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F34999AB-75E8-66FB-A878-8B253E530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030740"/>
              </p:ext>
            </p:extLst>
          </p:nvPr>
        </p:nvGraphicFramePr>
        <p:xfrm>
          <a:off x="782491" y="2508853"/>
          <a:ext cx="10883709" cy="2868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00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BA81C-2A33-5B4F-ABD9-7480E1642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01" y="0"/>
            <a:ext cx="9494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4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20C74E-D53E-64CC-E521-BF422898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64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dirty="0"/>
              <a:t>Huolta aiheuttavia poissaolojen taustasyitä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4AEA0F-2FBA-1FE1-7164-21594D2BF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Oppimisen vaikeudet</a:t>
            </a:r>
            <a:endParaRPr lang="en-US" dirty="0"/>
          </a:p>
          <a:p>
            <a:r>
              <a:rPr lang="fi-FI" dirty="0"/>
              <a:t>Hankaluudet koulun aikuisten kanssa</a:t>
            </a:r>
          </a:p>
          <a:p>
            <a:r>
              <a:rPr lang="fi-FI" dirty="0"/>
              <a:t>Kaveriongelmat tai kiusaaminen</a:t>
            </a:r>
          </a:p>
          <a:p>
            <a:r>
              <a:rPr lang="fi-FI" dirty="0"/>
              <a:t>Huoli kodista tai läheisistä</a:t>
            </a:r>
          </a:p>
          <a:p>
            <a:r>
              <a:rPr lang="fi-FI" dirty="0"/>
              <a:t>Ahdistuneisuutta, masennusta, pelkoa</a:t>
            </a:r>
          </a:p>
          <a:p>
            <a:r>
              <a:rPr lang="fi-FI" dirty="0"/>
              <a:t>Koulun ulkopuolella olevat "houkutukset": nukkuminen myöhään, saa pelata kotona, kaveriporukka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919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9D719D9-AB0D-BE5F-BACD-10AD01AC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fi-FI" dirty="0"/>
              <a:t>Näin voi tukea lapsesi koulun käyntiä</a:t>
            </a: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5A3BF99B-D132-CF7E-6DC8-0CFF573E6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07105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79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24DC98-FB4B-B4FE-6808-AA6A513F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545528"/>
            <a:ext cx="5547108" cy="36945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Kysy, mitä kuuluu? </a:t>
            </a:r>
          </a:p>
          <a:p>
            <a:r>
              <a:rPr lang="fi-FI" dirty="0"/>
              <a:t>Keskity kuuntelemaan</a:t>
            </a:r>
          </a:p>
          <a:p>
            <a:r>
              <a:rPr lang="fi-FI" dirty="0"/>
              <a:t>Kannusta ja kehu</a:t>
            </a:r>
          </a:p>
          <a:p>
            <a:r>
              <a:rPr lang="fi-FI" dirty="0"/>
              <a:t>Vahvista itsetuntoa</a:t>
            </a:r>
          </a:p>
          <a:p>
            <a:r>
              <a:rPr lang="fi-FI" dirty="0"/>
              <a:t>Luo toivoa, yhdessä selvitään!</a:t>
            </a:r>
          </a:p>
        </p:txBody>
      </p:sp>
      <p:pic>
        <p:nvPicPr>
          <p:cNvPr id="4" name="Kuva 3" descr="Kuva, joka sisältää kohteen henkilö, taapero, vauva, vaate&#10;&#10;Kuvaus luotu automaattisesti">
            <a:extLst>
              <a:ext uri="{FF2B5EF4-FFF2-40B4-BE49-F238E27FC236}">
                <a16:creationId xmlns:a16="http://schemas.microsoft.com/office/drawing/2014/main" id="{F93F92F5-CA30-5498-4B8A-C8143B64E3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99" r="10742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33FF2D-C99E-E12B-72F4-93546A0DE256}"/>
              </a:ext>
            </a:extLst>
          </p:cNvPr>
          <p:cNvSpPr txBox="1"/>
          <p:nvPr/>
        </p:nvSpPr>
        <p:spPr>
          <a:xfrm>
            <a:off x="648730" y="741391"/>
            <a:ext cx="5301706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err="1"/>
              <a:t>Tärkeintä</a:t>
            </a:r>
            <a:r>
              <a:rPr lang="en-US" sz="4000" dirty="0"/>
              <a:t> </a:t>
            </a:r>
            <a:r>
              <a:rPr lang="en-US" sz="4000" err="1"/>
              <a:t>lapselle</a:t>
            </a:r>
            <a:r>
              <a:rPr lang="en-US" sz="4000" dirty="0"/>
              <a:t> ja </a:t>
            </a:r>
            <a:r>
              <a:rPr lang="en-US" sz="4000" err="1"/>
              <a:t>nuorelle</a:t>
            </a:r>
            <a:r>
              <a:rPr lang="en-US" sz="4000" dirty="0"/>
              <a:t> on </a:t>
            </a:r>
            <a:r>
              <a:rPr lang="en-US" sz="4000" err="1"/>
              <a:t>oman</a:t>
            </a:r>
            <a:r>
              <a:rPr lang="en-US" sz="4000" dirty="0"/>
              <a:t> </a:t>
            </a:r>
            <a:r>
              <a:rPr lang="en-US" sz="4000" err="1"/>
              <a:t>aikuisen</a:t>
            </a:r>
            <a:r>
              <a:rPr lang="en-US" sz="4000" dirty="0"/>
              <a:t> </a:t>
            </a:r>
            <a:r>
              <a:rPr lang="en-US" sz="4000" err="1"/>
              <a:t>läsnäolo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823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594033-7C6A-65EB-968E-82809D73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92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fi-FI" dirty="0"/>
              <a:t>Esimerkkejä huolen aiheista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31EA7-D749-7E9E-1C4B-C5FC6487E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853"/>
            <a:ext cx="10515600" cy="461111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dirty="0">
                <a:ea typeface="+mn-lt"/>
                <a:cs typeface="+mn-lt"/>
              </a:rPr>
              <a:t>Usein hankala lähteä kouluun. </a:t>
            </a:r>
            <a:endParaRPr lang="fi-FI" dirty="0" err="1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Pyytää usein saada jäädä kotiin. Oireet voivat alkaa jo edellisenä iltana. </a:t>
            </a:r>
          </a:p>
          <a:p>
            <a:r>
              <a:rPr lang="fi-FI" dirty="0">
                <a:ea typeface="+mn-lt"/>
                <a:cs typeface="+mn-lt"/>
              </a:rPr>
              <a:t>Vaikeus palata kouluun loman tai sairauden jälkeen (viikko).</a:t>
            </a:r>
          </a:p>
          <a:p>
            <a:r>
              <a:rPr lang="fi-FI" dirty="0">
                <a:ea typeface="+mn-lt"/>
                <a:cs typeface="+mn-lt"/>
              </a:rPr>
              <a:t>Poissaoloja usein päivinä, jolloin on tapahtuma, koe, esitelmä tai tietyn aineen oppitunti.</a:t>
            </a:r>
          </a:p>
          <a:p>
            <a:r>
              <a:rPr lang="fi-FI" dirty="0">
                <a:ea typeface="+mn-lt"/>
                <a:cs typeface="+mn-lt"/>
              </a:rPr>
              <a:t>Usein fyysisiä oireita mm. päänsärky, vatsakipu, huono olo.</a:t>
            </a:r>
          </a:p>
          <a:p>
            <a:r>
              <a:rPr lang="fi-FI" dirty="0">
                <a:ea typeface="+mn-lt"/>
                <a:cs typeface="+mn-lt"/>
              </a:rPr>
              <a:t>Fyysiset oireet, jotka helpottavat, kun saa jäädä kotiin.</a:t>
            </a:r>
            <a:endParaRPr lang="fi-FI" dirty="0"/>
          </a:p>
          <a:p>
            <a:r>
              <a:rPr lang="fi-FI" dirty="0">
                <a:ea typeface="+mn-lt"/>
                <a:cs typeface="+mn-lt"/>
              </a:rPr>
              <a:t>Jatkuva yhteydenpito kotiin kesken päivän tai oppilas pyytää usein päästä kotiin kesken koulupäivän.</a:t>
            </a:r>
          </a:p>
          <a:p>
            <a:r>
              <a:rPr lang="fi-FI" dirty="0">
                <a:ea typeface="+mn-lt"/>
                <a:cs typeface="+mn-lt"/>
              </a:rPr>
              <a:t>Sosiaalisten tilanteiden välttely, muutokset kaverisuhteissa.</a:t>
            </a:r>
          </a:p>
        </p:txBody>
      </p:sp>
    </p:spTree>
    <p:extLst>
      <p:ext uri="{BB962C8B-B14F-4D97-AF65-F5344CB8AC3E}">
        <p14:creationId xmlns:p14="http://schemas.microsoft.com/office/powerpoint/2010/main" val="111267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Tietoa huoltajille  - Jokainen koulupäivä on tärkeä</vt:lpstr>
      <vt:lpstr>Miksi jokainen koulupäivä on tärkeä?</vt:lpstr>
      <vt:lpstr>Kaikki poissaolot lasketaan</vt:lpstr>
      <vt:lpstr>Poissaolot kasvavat pikkuhiljaa - koulun on annettava varhaista tukea</vt:lpstr>
      <vt:lpstr>PowerPoint Presentation</vt:lpstr>
      <vt:lpstr>Huolta aiheuttavia poissaolojen taustasyitä</vt:lpstr>
      <vt:lpstr>Näin voi tukea lapsesi koulun käyntiä</vt:lpstr>
      <vt:lpstr>PowerPoint Presentation</vt:lpstr>
      <vt:lpstr>Esimerkkejä huolen aiheista</vt:lpstr>
      <vt:lpstr>Mitä teen, jos minulla on huoli?</vt:lpstr>
      <vt:lpstr>Ohjeet huoltajalle poissaolotilanteissa (Sodankylä)</vt:lpstr>
      <vt:lpstr>Huoltajan selvittämät poissaolot </vt:lpstr>
      <vt:lpstr>Opettajan merkitsemät poissaolot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595</cp:revision>
  <dcterms:created xsi:type="dcterms:W3CDTF">2024-04-08T06:23:30Z</dcterms:created>
  <dcterms:modified xsi:type="dcterms:W3CDTF">2025-09-12T15:53:13Z</dcterms:modified>
</cp:coreProperties>
</file>