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g"/>
  <Override PartName="/ppt/media/image11.jpg" ContentType="image/jpg"/>
  <Override PartName="/ppt/media/image12.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4.jpg" ContentType="image/jpg"/>
  <Override PartName="/ppt/media/image25.jpg" ContentType="image/jpg"/>
  <Override PartName="/ppt/media/image26.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0104100" cy="11309350"/>
  <p:notesSz cx="20104100" cy="113093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EFE31-24EB-4B79-878D-60028B7A7F98}" v="16" dt="2022-08-30T06:57:31.392"/>
    <p1510:client id="{D1B55865-C3CB-4498-B683-87CFFBAC477A}" v="46" dt="2022-08-30T06:43:28.7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p:cViewPr varScale="1">
        <p:scale>
          <a:sx n="49" d="100"/>
          <a:sy n="49" d="100"/>
        </p:scale>
        <p:origin x="768" y="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F86B552-EABE-4715-B0E8-CB14791CA664}" type="datetimeFigureOut">
              <a:rPr lang="fi-FI" smtClean="0"/>
              <a:t>1.9.2022</a:t>
            </a:fld>
            <a:endParaRPr lang="fi-FI"/>
          </a:p>
        </p:txBody>
      </p:sp>
      <p:sp>
        <p:nvSpPr>
          <p:cNvPr id="4" name="Dian kuvan paikkamerkki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3D26490-5DBA-404E-8139-5ED6E53AC600}" type="slidenum">
              <a:rPr lang="fi-FI" smtClean="0"/>
              <a:t>‹#›</a:t>
            </a:fld>
            <a:endParaRPr lang="fi-FI"/>
          </a:p>
        </p:txBody>
      </p:sp>
    </p:spTree>
    <p:extLst>
      <p:ext uri="{BB962C8B-B14F-4D97-AF65-F5344CB8AC3E}">
        <p14:creationId xmlns:p14="http://schemas.microsoft.com/office/powerpoint/2010/main" val="307529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HaSsR2j4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The MARK -class is about bullying among youth and prevention of bullying. As we put things into words, intervene and talk about the subject together with the youth, we build mutual trust. </a:t>
            </a:r>
            <a:endParaRPr lang="fi-FI"/>
          </a:p>
          <a:p>
            <a:r>
              <a:rPr lang="en-US" dirty="0"/>
              <a:t>This guideline will provide extra tools to support a conversation with the youth in the MARK -prevention of bullying class. In addition to the guideline, a video </a:t>
            </a:r>
            <a:r>
              <a:rPr lang="en-US" u="sng" dirty="0">
                <a:hlinkClick r:id="rId3"/>
              </a:rPr>
              <a:t>https://youtu.be/DHaSsR2j4L0</a:t>
            </a:r>
            <a:r>
              <a:rPr lang="en-US" dirty="0"/>
              <a:t> and a PowerPoint -presentation will be shown to the youth. The class can be used both in schools and in leisure time activities. Fifth- through ninth-graders are the target group. </a:t>
            </a:r>
            <a:endParaRPr lang="fi-FI" dirty="0">
              <a:cs typeface="Calibri"/>
            </a:endParaRPr>
          </a:p>
          <a:p>
            <a:r>
              <a:rPr lang="en-US" dirty="0"/>
              <a:t>The class material has been produced in cooperation by youth preventive social work with substance abusers </a:t>
            </a:r>
            <a:r>
              <a:rPr lang="en-US" dirty="0" err="1"/>
              <a:t>Klaari</a:t>
            </a:r>
            <a:r>
              <a:rPr lang="en-US" dirty="0"/>
              <a:t> Helsinki, </a:t>
            </a:r>
            <a:r>
              <a:rPr lang="en-US" dirty="0" err="1"/>
              <a:t>Valopilkku</a:t>
            </a:r>
            <a:r>
              <a:rPr lang="en-US" dirty="0"/>
              <a:t> support and </a:t>
            </a:r>
            <a:r>
              <a:rPr lang="en-US" dirty="0" err="1"/>
              <a:t>counceling</a:t>
            </a:r>
            <a:r>
              <a:rPr lang="en-US" dirty="0"/>
              <a:t> center on bullying, managed by Harjula </a:t>
            </a:r>
            <a:r>
              <a:rPr lang="en-US" dirty="0" err="1"/>
              <a:t>Setlementti</a:t>
            </a:r>
            <a:r>
              <a:rPr lang="en-US" dirty="0"/>
              <a:t> registered association, and Esko school of performing arts in Espoo.  Filming and editing was done by </a:t>
            </a:r>
            <a:r>
              <a:rPr lang="en-US" dirty="0" err="1"/>
              <a:t>Luuppi</a:t>
            </a:r>
            <a:r>
              <a:rPr lang="en-US" dirty="0"/>
              <a:t> Media of Helsinki city youth services. </a:t>
            </a:r>
            <a:endParaRPr lang="fi-FI"/>
          </a:p>
          <a:p>
            <a:endParaRPr lang="en-US" b="1" dirty="0"/>
          </a:p>
          <a:p>
            <a:r>
              <a:rPr lang="en-US" b="1" dirty="0"/>
              <a:t>The objective</a:t>
            </a:r>
            <a:r>
              <a:rPr lang="en-US" dirty="0"/>
              <a:t> </a:t>
            </a:r>
            <a:endParaRPr lang="fi-FI">
              <a:cs typeface="Calibri"/>
            </a:endParaRPr>
          </a:p>
          <a:p>
            <a:r>
              <a:rPr lang="en-US" dirty="0"/>
              <a:t>The objective is to encourage the youth to talk and reflect on what they could do, so there would either be no bullying, or that it would stop: how to discontinue the silence and bravely intervene in bullying? </a:t>
            </a:r>
            <a:endParaRPr lang="fi-FI"/>
          </a:p>
          <a:p>
            <a:r>
              <a:rPr lang="en-US" b="1" dirty="0"/>
              <a:t>Schedule</a:t>
            </a:r>
            <a:r>
              <a:rPr lang="en-US" dirty="0"/>
              <a:t> </a:t>
            </a:r>
            <a:endParaRPr lang="fi-FI"/>
          </a:p>
          <a:p>
            <a:pPr marL="285750" indent="-285750">
              <a:buFont typeface="Arial"/>
              <a:buChar char="•"/>
            </a:pPr>
            <a:r>
              <a:rPr lang="en-US" dirty="0"/>
              <a:t>Watch the MARK -video together with the youth: approx. 15 minutes</a:t>
            </a:r>
            <a:endParaRPr lang="fi-FI" dirty="0"/>
          </a:p>
          <a:p>
            <a:pPr marL="285750" indent="-285750">
              <a:buFont typeface="Arial"/>
              <a:buChar char="•"/>
            </a:pPr>
            <a:r>
              <a:rPr lang="en-US" dirty="0"/>
              <a:t>Dealing with the themes on the video and discussion: at least 45 minutes, when using activating exercises at least 90 minutes</a:t>
            </a:r>
            <a:endParaRPr lang="fi-FI" dirty="0"/>
          </a:p>
          <a:p>
            <a:r>
              <a:rPr lang="en-US" dirty="0"/>
              <a:t>  </a:t>
            </a:r>
            <a:endParaRPr lang="fi-FI"/>
          </a:p>
          <a:p>
            <a:r>
              <a:rPr lang="en-US" b="1" dirty="0"/>
              <a:t>Activating exercises</a:t>
            </a:r>
            <a:r>
              <a:rPr lang="en-US" dirty="0"/>
              <a:t> </a:t>
            </a:r>
            <a:endParaRPr lang="fi-FI"/>
          </a:p>
          <a:p>
            <a:r>
              <a:rPr lang="en-US" dirty="0"/>
              <a:t>Activating exercises can be employed to support the discussion and for deeper reflection. All activating exercises are simple and easy to carry out. The exercises might make the youth nervous, if they have no prior of experience in something similar. For this reason it is important for the youth to feel safe as they state their opinions, or do improv and use their body </a:t>
            </a:r>
            <a:r>
              <a:rPr lang="en-US" dirty="0" err="1"/>
              <a:t>language.The</a:t>
            </a:r>
            <a:r>
              <a:rPr lang="en-US" dirty="0"/>
              <a:t> main thing is that no one in the group ridicules anyone's performance. Doing the exercises should be encouraged, but no one must be forced to do them. Trying out the improv pays off – many youngsters may get excited and get more involved. </a:t>
            </a:r>
            <a:endParaRPr lang="fi-FI"/>
          </a:p>
          <a:p>
            <a:r>
              <a:rPr lang="en-US" dirty="0"/>
              <a:t>If the youth, however, are not excited about the exercises, you can go back to having just a discussion.  If there is bullying in the group, or the youth are on bad terms with each other, it is recommended you stick with the discussions.  Since the time is limited, the teacher can carry out only some exercises based on the video themes. </a:t>
            </a:r>
            <a:endParaRPr lang="fi-FI"/>
          </a:p>
          <a:p>
            <a:r>
              <a:rPr lang="en-US" dirty="0"/>
              <a:t>  </a:t>
            </a:r>
            <a:endParaRPr lang="fi-FI"/>
          </a:p>
          <a:p>
            <a:r>
              <a:rPr lang="en-US" b="1" dirty="0"/>
              <a:t>You should use</a:t>
            </a:r>
            <a:r>
              <a:rPr lang="en-US" dirty="0"/>
              <a:t> </a:t>
            </a:r>
            <a:endParaRPr lang="fi-FI"/>
          </a:p>
          <a:p>
            <a:pPr marL="285750" indent="-285750">
              <a:buFont typeface="Arial"/>
              <a:buChar char="•"/>
            </a:pPr>
            <a:r>
              <a:rPr lang="en-US" b="1" dirty="0"/>
              <a:t>No/Yes -claims </a:t>
            </a:r>
            <a:r>
              <a:rPr lang="en-US" dirty="0"/>
              <a:t>can be used in the discussion with all groups. ”Yes” is a thumbs up and a ”no” is a thumbs down. ”I don't know what to say” is a horizontal thumb.</a:t>
            </a:r>
            <a:endParaRPr lang="fi-FI" dirty="0"/>
          </a:p>
          <a:p>
            <a:pPr marL="285750" indent="-285750">
              <a:buFont typeface="Arial"/>
              <a:buChar char="•"/>
            </a:pPr>
            <a:r>
              <a:rPr lang="en-US" b="1" dirty="0"/>
              <a:t>Couples- and group discussions </a:t>
            </a:r>
            <a:r>
              <a:rPr lang="en-US" dirty="0"/>
              <a:t>should be used to reflect on things.</a:t>
            </a:r>
            <a:endParaRPr lang="fi-FI" dirty="0"/>
          </a:p>
          <a:p>
            <a:r>
              <a:rPr lang="en-US" dirty="0"/>
              <a:t>  </a:t>
            </a:r>
            <a:endParaRPr lang="fi-FI"/>
          </a:p>
          <a:p>
            <a:r>
              <a:rPr lang="en-US" b="1" dirty="0"/>
              <a:t>The structure of the class: video and pp -show with exercises</a:t>
            </a:r>
            <a:r>
              <a:rPr lang="en-US" dirty="0"/>
              <a:t> </a:t>
            </a:r>
            <a:endParaRPr lang="fi-FI"/>
          </a:p>
          <a:p>
            <a:r>
              <a:rPr lang="en-US" b="1" dirty="0"/>
              <a:t> </a:t>
            </a:r>
            <a:r>
              <a:rPr lang="en-US" dirty="0"/>
              <a:t> </a:t>
            </a:r>
            <a:endParaRPr lang="fi-FI"/>
          </a:p>
          <a:p>
            <a:r>
              <a:rPr lang="en-US" b="1" dirty="0"/>
              <a:t>1. Video (15min) </a:t>
            </a:r>
            <a:r>
              <a:rPr lang="en-US" dirty="0"/>
              <a:t>to be watched together. </a:t>
            </a:r>
            <a:endParaRPr lang="fi-FI" dirty="0"/>
          </a:p>
          <a:p>
            <a:r>
              <a:rPr lang="en-US" b="1" dirty="0"/>
              <a:t> </a:t>
            </a:r>
            <a:r>
              <a:rPr lang="en-US" dirty="0"/>
              <a:t> </a:t>
            </a:r>
            <a:endParaRPr lang="fi-FI">
              <a:cs typeface="Calibri"/>
            </a:endParaRPr>
          </a:p>
          <a:p>
            <a:r>
              <a:rPr lang="en-US" b="1" dirty="0"/>
              <a:t>2. a) Short group chat (5–7 min)</a:t>
            </a:r>
            <a:r>
              <a:rPr lang="en-US" dirty="0"/>
              <a:t>, during which the youth may share their thoughts on what they have seen on the video. Ask each group to tell what is on their mind and was their something familiar and recognizable in the video situations. </a:t>
            </a:r>
            <a:endParaRPr lang="fi-FI"/>
          </a:p>
          <a:p>
            <a:r>
              <a:rPr lang="en-US" b="1" dirty="0"/>
              <a:t> </a:t>
            </a:r>
            <a:r>
              <a:rPr lang="en-US" dirty="0"/>
              <a:t> </a:t>
            </a:r>
            <a:endParaRPr lang="fi-FI"/>
          </a:p>
          <a:p>
            <a:r>
              <a:rPr lang="en-US" b="1" dirty="0"/>
              <a:t>Alternatively</a:t>
            </a:r>
            <a:r>
              <a:rPr lang="en-US" dirty="0"/>
              <a:t> </a:t>
            </a:r>
            <a:endParaRPr lang="fi-FI"/>
          </a:p>
          <a:p>
            <a:r>
              <a:rPr lang="en-US" b="1" dirty="0"/>
              <a:t>2. b) How many stars would you give to the video? (5–7 min) </a:t>
            </a:r>
            <a:r>
              <a:rPr lang="en-US" dirty="0"/>
              <a:t>After the video, ask how many stars they would give it. The number of stars can be shown with fingers. Five is the maximum. After the stars have been counted, you can ask the youth what their reasons for the ratings were. Finally you can tell what the average rating was. </a:t>
            </a:r>
            <a:endParaRPr lang="fi-FI"/>
          </a:p>
          <a:p>
            <a:r>
              <a:rPr lang="en-US" b="1" dirty="0"/>
              <a:t> </a:t>
            </a:r>
            <a:r>
              <a:rPr lang="en-US" dirty="0"/>
              <a:t>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1</a:t>
            </a:fld>
            <a:endParaRPr lang="fi-FI"/>
          </a:p>
        </p:txBody>
      </p:sp>
    </p:spTree>
    <p:extLst>
      <p:ext uri="{BB962C8B-B14F-4D97-AF65-F5344CB8AC3E}">
        <p14:creationId xmlns:p14="http://schemas.microsoft.com/office/powerpoint/2010/main" val="285797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How to help a bullied person?</a:t>
            </a:r>
            <a:r>
              <a:rPr lang="en-US" dirty="0"/>
              <a:t> </a:t>
            </a:r>
            <a:endParaRPr lang="fi-FI"/>
          </a:p>
          <a:p>
            <a:r>
              <a:rPr lang="en-US" b="1" dirty="0"/>
              <a:t>A tip!  </a:t>
            </a:r>
            <a:endParaRPr lang="fi-FI"/>
          </a:p>
          <a:p>
            <a:r>
              <a:rPr lang="en-US" dirty="0"/>
              <a:t>You can give title question to the group to write about or to reflect on independently. </a:t>
            </a:r>
            <a:endParaRPr lang="fi-FI" dirty="0"/>
          </a:p>
        </p:txBody>
      </p:sp>
      <p:sp>
        <p:nvSpPr>
          <p:cNvPr id="4" name="Dian numeron paikkamerkki 3"/>
          <p:cNvSpPr>
            <a:spLocks noGrp="1"/>
          </p:cNvSpPr>
          <p:nvPr>
            <p:ph type="sldNum" sz="quarter" idx="5"/>
          </p:nvPr>
        </p:nvSpPr>
        <p:spPr/>
        <p:txBody>
          <a:bodyPr/>
          <a:lstStyle/>
          <a:p>
            <a:fld id="{43D26490-5DBA-404E-8139-5ED6E53AC600}" type="slidenum">
              <a:rPr lang="fi-FI" smtClean="0"/>
              <a:t>13</a:t>
            </a:fld>
            <a:endParaRPr lang="fi-FI"/>
          </a:p>
        </p:txBody>
      </p:sp>
    </p:spTree>
    <p:extLst>
      <p:ext uri="{BB962C8B-B14F-4D97-AF65-F5344CB8AC3E}">
        <p14:creationId xmlns:p14="http://schemas.microsoft.com/office/powerpoint/2010/main" val="418137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Activating exercise </a:t>
            </a:r>
            <a:r>
              <a:rPr lang="en-US" dirty="0"/>
              <a:t>(optional) </a:t>
            </a:r>
            <a:endParaRPr lang="fi-FI"/>
          </a:p>
          <a:p>
            <a:r>
              <a:rPr lang="en-US" b="1" dirty="0"/>
              <a:t>Separate instructions for bullies and the bullied persons (10 min)</a:t>
            </a:r>
            <a:r>
              <a:rPr lang="en-US" dirty="0"/>
              <a:t> </a:t>
            </a:r>
            <a:endParaRPr lang="fi-FI"/>
          </a:p>
          <a:p>
            <a:r>
              <a:rPr lang="en-US" dirty="0" err="1"/>
              <a:t>Suppliest</a:t>
            </a:r>
            <a:r>
              <a:rPr lang="en-US" dirty="0"/>
              <a:t>: pieces of paper and pencils </a:t>
            </a:r>
            <a:endParaRPr lang="fi-FI"/>
          </a:p>
          <a:p>
            <a:pPr marL="285750" indent="-285750">
              <a:buFont typeface="Arial"/>
              <a:buChar char="•"/>
            </a:pPr>
            <a:r>
              <a:rPr lang="en-US" dirty="0"/>
              <a:t>The students will write instructions anonymously on different colored pieces of paper, for example, red pieces of paper for bullies and blue ones to the bullied persons.</a:t>
            </a:r>
            <a:endParaRPr lang="fi-FI" dirty="0"/>
          </a:p>
          <a:p>
            <a:r>
              <a:rPr lang="en-US" dirty="0"/>
              <a:t>- What advice would you give, if someone was bullied, or somebody's friend was bullied? </a:t>
            </a:r>
            <a:endParaRPr lang="fi-FI"/>
          </a:p>
          <a:p>
            <a:r>
              <a:rPr lang="en-US" dirty="0"/>
              <a:t>- What would you say to the bully?  </a:t>
            </a:r>
            <a:endParaRPr lang="fi-FI"/>
          </a:p>
          <a:p>
            <a:pPr marL="285750" indent="-285750">
              <a:buFont typeface="Arial"/>
              <a:buChar char="•"/>
            </a:pPr>
            <a:r>
              <a:rPr lang="en-US" dirty="0"/>
              <a:t>What is the most natural way for you to act or intervene in injustices?</a:t>
            </a:r>
            <a:endParaRPr lang="fi-FI" dirty="0"/>
          </a:p>
          <a:p>
            <a:pPr marL="285750" indent="-285750">
              <a:buFont typeface="Arial"/>
              <a:buChar char="•"/>
            </a:pPr>
            <a:r>
              <a:rPr lang="en-US" dirty="0"/>
              <a:t>The class instructor will read some of the pieces of paper aloud. Discussion.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14</a:t>
            </a:fld>
            <a:endParaRPr lang="fi-FI"/>
          </a:p>
        </p:txBody>
      </p:sp>
    </p:spTree>
    <p:extLst>
      <p:ext uri="{BB962C8B-B14F-4D97-AF65-F5344CB8AC3E}">
        <p14:creationId xmlns:p14="http://schemas.microsoft.com/office/powerpoint/2010/main" val="94588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a:t>What kind of mark will you leave behind?  </a:t>
            </a:r>
            <a:endParaRPr lang="fi-FI"/>
          </a:p>
          <a:p>
            <a:r>
              <a:rPr lang="en-US"/>
              <a:t>Finally: What do we learn from this? </a:t>
            </a:r>
            <a:endParaRPr lang="fi-FI"/>
          </a:p>
          <a:p>
            <a:r>
              <a:rPr lang="en-US" b="1"/>
              <a:t>Alternatively</a:t>
            </a:r>
            <a:r>
              <a:rPr lang="en-US"/>
              <a:t> </a:t>
            </a:r>
            <a:endParaRPr lang="fi-FI"/>
          </a:p>
          <a:p>
            <a:pPr marL="285750" indent="-285750">
              <a:buFont typeface="Arial"/>
              <a:buChar char="•"/>
            </a:pPr>
            <a:r>
              <a:rPr lang="en-US"/>
              <a:t>Everyone will tell what the shared theme class taught them.</a:t>
            </a:r>
            <a:endParaRPr lang="fi-FI"/>
          </a:p>
          <a:p>
            <a:pPr marL="285750" indent="-285750">
              <a:buFont typeface="Arial"/>
              <a:buChar char="•"/>
            </a:pPr>
            <a:r>
              <a:rPr lang="en-US"/>
              <a:t>Everyone will express with a single word what the class was like.</a:t>
            </a:r>
            <a:endParaRPr lang="fi-FI"/>
          </a:p>
          <a:p>
            <a:pPr marL="285750" indent="-285750">
              <a:buFont typeface="Arial"/>
              <a:buChar char="•"/>
            </a:pPr>
            <a:r>
              <a:rPr lang="en-US"/>
              <a:t>By the distance between their hands, everyone will show how interesting or necessary the class was, </a:t>
            </a:r>
            <a:r>
              <a:rPr lang="en-US" b="1"/>
              <a:t>or </a:t>
            </a:r>
            <a:r>
              <a:rPr lang="en-US"/>
              <a:t>with their thumb: was the topic important.</a:t>
            </a:r>
            <a:endParaRPr lang="fi-FI"/>
          </a:p>
          <a:p>
            <a:pPr marL="285750" indent="-285750">
              <a:buFont typeface="Arial"/>
              <a:buChar char="•"/>
            </a:pPr>
            <a:r>
              <a:rPr lang="en-US"/>
              <a:t>Did you get new ideas? You can ask the students to share them.</a:t>
            </a:r>
            <a:endParaRPr lang="fi-FI"/>
          </a:p>
          <a:p>
            <a:r>
              <a:rPr lang="en-US"/>
              <a:t>  </a:t>
            </a:r>
            <a:endParaRPr lang="fi-FI"/>
          </a:p>
          <a:p>
            <a:r>
              <a:rPr lang="en-US" b="1"/>
              <a:t>A tip!</a:t>
            </a:r>
            <a:r>
              <a:rPr lang="en-US"/>
              <a:t> </a:t>
            </a:r>
            <a:endParaRPr lang="fi-FI"/>
          </a:p>
          <a:p>
            <a:r>
              <a:rPr lang="en-US"/>
              <a:t>You can give a home assignment by telling the students to write under the title: ”What kind of a mark will I leave behind?” </a:t>
            </a:r>
            <a:endParaRPr lang="fi-FI"/>
          </a:p>
          <a:p>
            <a:r>
              <a:rPr lang="en-US"/>
              <a:t>  </a:t>
            </a:r>
            <a:endParaRPr lang="fi-FI"/>
          </a:p>
          <a:p>
            <a:r>
              <a:rPr lang="en-US" b="1"/>
              <a:t>The themes under discussion may stir up all kinds of emotions and thoughts in the students. Tell the students how adults will intervene in bullying and what kinds of things are being dealt with in your community. Tell them also who to turn to, if the student sees bullying, is concerned about a friend, or is being bullied him/herself. After the discussion on the theme, it is good to monitor what kinds of impacts the Mark -class had on the group and the dynamics between the group members. </a:t>
            </a:r>
            <a:endParaRPr lang="fi-FI"/>
          </a:p>
          <a:p>
            <a:r>
              <a:rPr lang="en-US" b="1"/>
              <a:t> </a:t>
            </a:r>
            <a:r>
              <a:rPr lang="en-US"/>
              <a:t> </a:t>
            </a:r>
            <a:endParaRPr lang="fi-FI"/>
          </a:p>
          <a:p>
            <a:r>
              <a:rPr lang="en-US"/>
              <a:t>The source for slide 13: points 1–4 adapted according to Tukioppilaan opas, The Mannerheim League for Child Welfare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15</a:t>
            </a:fld>
            <a:endParaRPr lang="fi-FI"/>
          </a:p>
        </p:txBody>
      </p:sp>
    </p:spTree>
    <p:extLst>
      <p:ext uri="{BB962C8B-B14F-4D97-AF65-F5344CB8AC3E}">
        <p14:creationId xmlns:p14="http://schemas.microsoft.com/office/powerpoint/2010/main" val="36683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roup</a:t>
            </a:r>
            <a:r>
              <a:rPr lang="en-US" b="1" dirty="0"/>
              <a:t> pressure and formation of cliques.</a:t>
            </a:r>
            <a:r>
              <a:rPr lang="en-US" dirty="0"/>
              <a:t> </a:t>
            </a:r>
            <a:endParaRPr lang="fi-FI"/>
          </a:p>
          <a:p>
            <a:pPr marL="285750" indent="-285750">
              <a:buFont typeface="Arial"/>
              <a:buChar char="•"/>
            </a:pPr>
            <a:r>
              <a:rPr lang="en-US" dirty="0"/>
              <a:t>Explain what a clique means (a group of similar-minded people, which doesn't easily allow people in).</a:t>
            </a:r>
            <a:endParaRPr lang="fi-FI" dirty="0"/>
          </a:p>
          <a:p>
            <a:r>
              <a:rPr lang="en-US" dirty="0"/>
              <a:t>- Talk together about what kinds of different cliques may exist and how you usually spot one. </a:t>
            </a:r>
            <a:endParaRPr lang="fi-FI"/>
          </a:p>
          <a:p>
            <a:pPr marL="285750" indent="-285750">
              <a:buFont typeface="Arial"/>
              <a:buChar char="•"/>
            </a:pPr>
            <a:r>
              <a:rPr lang="en-US" dirty="0"/>
              <a:t>Explain what group pressure means ( a person's need to act like how people usually act in the group, or what is expected from a group member)</a:t>
            </a:r>
            <a:endParaRPr lang="fi-FI" dirty="0"/>
          </a:p>
          <a:p>
            <a:r>
              <a:rPr lang="en-US" dirty="0"/>
              <a:t>- In what types of situations can you face group pressure? </a:t>
            </a:r>
            <a:endParaRPr lang="fi-FI"/>
          </a:p>
          <a:p>
            <a:r>
              <a:rPr lang="en-US" dirty="0"/>
              <a:t>- Have the youth experienced group pressure in some situations?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3</a:t>
            </a:fld>
            <a:endParaRPr lang="fi-FI"/>
          </a:p>
        </p:txBody>
      </p:sp>
    </p:spTree>
    <p:extLst>
      <p:ext uri="{BB962C8B-B14F-4D97-AF65-F5344CB8AC3E}">
        <p14:creationId xmlns:p14="http://schemas.microsoft.com/office/powerpoint/2010/main" val="12517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Different roles within a group</a:t>
            </a:r>
            <a:r>
              <a:rPr lang="en-US" dirty="0"/>
              <a:t> </a:t>
            </a:r>
            <a:endParaRPr lang="fi-FI"/>
          </a:p>
          <a:p>
            <a:pPr marL="285750" indent="-285750">
              <a:buFont typeface="Arial"/>
              <a:buChar char="•"/>
            </a:pPr>
            <a:r>
              <a:rPr lang="en-US" dirty="0"/>
              <a:t>Explain what GOOD interaction means.</a:t>
            </a:r>
            <a:endParaRPr lang="fi-FI" dirty="0"/>
          </a:p>
          <a:p>
            <a:r>
              <a:rPr lang="en-US" dirty="0"/>
              <a:t>- How does good interaction work and how can you spot it? </a:t>
            </a:r>
            <a:endParaRPr lang="fi-FI"/>
          </a:p>
          <a:p>
            <a:pPr marL="285750" indent="-285750">
              <a:buFont typeface="Arial"/>
              <a:buChar char="•"/>
            </a:pPr>
            <a:r>
              <a:rPr lang="en-US" dirty="0"/>
              <a:t>You can ask the youth to reflect on the questions on the slide.</a:t>
            </a:r>
            <a:endParaRPr lang="fi-FI" dirty="0"/>
          </a:p>
          <a:p>
            <a:r>
              <a:rPr lang="en-US" dirty="0"/>
              <a:t>  </a:t>
            </a:r>
            <a:endParaRPr lang="fi-FI"/>
          </a:p>
          <a:p>
            <a:r>
              <a:rPr lang="en-US" b="1" dirty="0"/>
              <a:t>A tip!</a:t>
            </a:r>
            <a:r>
              <a:rPr lang="en-US" dirty="0"/>
              <a:t> </a:t>
            </a:r>
            <a:endParaRPr lang="fi-FI"/>
          </a:p>
          <a:p>
            <a:r>
              <a:rPr lang="en-US" dirty="0"/>
              <a:t>You can come back to the questions later. You can also ask the students to reflect on things at home. </a:t>
            </a:r>
            <a:endParaRPr lang="fi-FI"/>
          </a:p>
          <a:p>
            <a:r>
              <a:rPr lang="en-US" b="1" dirty="0"/>
              <a:t> </a:t>
            </a:r>
            <a:r>
              <a:rPr lang="en-US" dirty="0"/>
              <a:t> </a:t>
            </a:r>
            <a:endParaRPr lang="fi-FI"/>
          </a:p>
          <a:p>
            <a:r>
              <a:rPr lang="en-US" b="1" dirty="0"/>
              <a:t>Activating exercise </a:t>
            </a:r>
            <a:r>
              <a:rPr lang="en-US" dirty="0"/>
              <a:t>(optional) </a:t>
            </a:r>
            <a:endParaRPr lang="fi-FI"/>
          </a:p>
          <a:p>
            <a:r>
              <a:rPr lang="en-US" b="1" dirty="0"/>
              <a:t> </a:t>
            </a:r>
            <a:r>
              <a:rPr lang="en-US" dirty="0"/>
              <a:t> </a:t>
            </a:r>
            <a:endParaRPr lang="fi-FI"/>
          </a:p>
          <a:p>
            <a:r>
              <a:rPr lang="en-US" b="1" dirty="0"/>
              <a:t>Being left outside a group (5-10min)</a:t>
            </a:r>
            <a:r>
              <a:rPr lang="en-US" dirty="0"/>
              <a:t> </a:t>
            </a:r>
            <a:endParaRPr lang="fi-FI"/>
          </a:p>
          <a:p>
            <a:pPr marL="285750" indent="-285750">
              <a:buFont typeface="Arial"/>
              <a:buChar char="•"/>
            </a:pPr>
            <a:r>
              <a:rPr lang="en-US" dirty="0"/>
              <a:t>Form a big circle, in the middle of which a volunteer can go to on his/her turn. Everyone turns their back on that person in the middle and stops answering the person's hellos or questions.</a:t>
            </a:r>
            <a:endParaRPr lang="fi-FI" dirty="0"/>
          </a:p>
          <a:p>
            <a:pPr marL="285750" indent="-285750">
              <a:buFont typeface="Arial"/>
              <a:buChar char="•"/>
            </a:pPr>
            <a:r>
              <a:rPr lang="en-US" dirty="0"/>
              <a:t>A question: How did you feel being left outside? What are your wishes?</a:t>
            </a:r>
            <a:endParaRPr lang="fi-FI" dirty="0"/>
          </a:p>
          <a:p>
            <a:r>
              <a:rPr lang="en-US" dirty="0"/>
              <a:t>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5</a:t>
            </a:fld>
            <a:endParaRPr lang="fi-FI"/>
          </a:p>
        </p:txBody>
      </p:sp>
    </p:spTree>
    <p:extLst>
      <p:ext uri="{BB962C8B-B14F-4D97-AF65-F5344CB8AC3E}">
        <p14:creationId xmlns:p14="http://schemas.microsoft.com/office/powerpoint/2010/main" val="209304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Roles in a bullying situation</a:t>
            </a:r>
            <a:r>
              <a:rPr lang="en-US" dirty="0"/>
              <a:t> </a:t>
            </a:r>
            <a:endParaRPr lang="fi-FI"/>
          </a:p>
          <a:p>
            <a:r>
              <a:rPr lang="en-US" dirty="0"/>
              <a:t>- What could be the reason, if someone is bullying you? </a:t>
            </a:r>
            <a:endParaRPr lang="fi-FI"/>
          </a:p>
          <a:p>
            <a:r>
              <a:rPr lang="en-US" dirty="0"/>
              <a:t>- What can the bully's helper do? ( Helper can lie on behalf of the bully, for example at a hearing.) </a:t>
            </a:r>
            <a:endParaRPr lang="fi-FI" dirty="0"/>
          </a:p>
        </p:txBody>
      </p:sp>
      <p:sp>
        <p:nvSpPr>
          <p:cNvPr id="4" name="Dian numeron paikkamerkki 3"/>
          <p:cNvSpPr>
            <a:spLocks noGrp="1"/>
          </p:cNvSpPr>
          <p:nvPr>
            <p:ph type="sldNum" sz="quarter" idx="5"/>
          </p:nvPr>
        </p:nvSpPr>
        <p:spPr/>
        <p:txBody>
          <a:bodyPr/>
          <a:lstStyle/>
          <a:p>
            <a:fld id="{43D26490-5DBA-404E-8139-5ED6E53AC600}" type="slidenum">
              <a:rPr lang="fi-FI" smtClean="0"/>
              <a:t>6</a:t>
            </a:fld>
            <a:endParaRPr lang="fi-FI"/>
          </a:p>
        </p:txBody>
      </p:sp>
    </p:spTree>
    <p:extLst>
      <p:ext uri="{BB962C8B-B14F-4D97-AF65-F5344CB8AC3E}">
        <p14:creationId xmlns:p14="http://schemas.microsoft.com/office/powerpoint/2010/main" val="279671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 </a:t>
            </a:r>
            <a:r>
              <a:rPr lang="en-US" dirty="0"/>
              <a:t> </a:t>
            </a:r>
            <a:endParaRPr lang="fi-FI"/>
          </a:p>
          <a:p>
            <a:r>
              <a:rPr lang="en-US" b="1" dirty="0"/>
              <a:t>Roles in a bullying situation</a:t>
            </a:r>
            <a:r>
              <a:rPr lang="en-US" dirty="0"/>
              <a:t> </a:t>
            </a:r>
            <a:endParaRPr lang="fi-FI"/>
          </a:p>
          <a:p>
            <a:pPr marL="285750" indent="-285750">
              <a:buFont typeface="Arial"/>
              <a:buChar char="•"/>
            </a:pPr>
            <a:r>
              <a:rPr lang="en-US" dirty="0"/>
              <a:t>A person can be both bullied and a bully.</a:t>
            </a:r>
            <a:endParaRPr lang="fi-FI" dirty="0"/>
          </a:p>
          <a:p>
            <a:r>
              <a:rPr lang="en-US" dirty="0"/>
              <a:t>- What tips could you give to a bystander to encourage him/her to intervene? </a:t>
            </a:r>
            <a:endParaRPr lang="fi-FI"/>
          </a:p>
          <a:p>
            <a:endParaRPr lang="en-US" b="1" dirty="0"/>
          </a:p>
          <a:p>
            <a:r>
              <a:rPr lang="en-US" b="1" dirty="0"/>
              <a:t>Activating exercise </a:t>
            </a:r>
            <a:r>
              <a:rPr lang="en-US" dirty="0"/>
              <a:t>(optional) </a:t>
            </a:r>
            <a:endParaRPr lang="fi-FI">
              <a:cs typeface="Calibri"/>
            </a:endParaRPr>
          </a:p>
          <a:p>
            <a:r>
              <a:rPr lang="en-US" b="1" dirty="0"/>
              <a:t>Negative and positive statue (10 min)</a:t>
            </a:r>
            <a:r>
              <a:rPr lang="en-US" dirty="0"/>
              <a:t> </a:t>
            </a:r>
            <a:endParaRPr lang="fi-FI"/>
          </a:p>
          <a:p>
            <a:pPr marL="285750" indent="-285750">
              <a:buFont typeface="Arial"/>
              <a:buChar char="•"/>
            </a:pPr>
            <a:r>
              <a:rPr lang="en-US" dirty="0"/>
              <a:t>First you create a negative statue, ”an image” of students at a video scene, where bullying takes place. After this, you edit ”the image” by changing the expressions and poses of the statue, so that no bullying would take place.</a:t>
            </a:r>
            <a:endParaRPr lang="fi-FI" dirty="0"/>
          </a:p>
          <a:p>
            <a:pPr marL="285750" indent="-285750">
              <a:buFont typeface="Arial"/>
              <a:buChar char="•"/>
            </a:pPr>
            <a:r>
              <a:rPr lang="en-US" dirty="0"/>
              <a:t>The main question is what should change in the image, to have no bullying in the situation. (The pose, the place, expression or a gesture.)</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7</a:t>
            </a:fld>
            <a:endParaRPr lang="fi-FI"/>
          </a:p>
        </p:txBody>
      </p:sp>
    </p:spTree>
    <p:extLst>
      <p:ext uri="{BB962C8B-B14F-4D97-AF65-F5344CB8AC3E}">
        <p14:creationId xmlns:p14="http://schemas.microsoft.com/office/powerpoint/2010/main" val="328341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Exclusion</a:t>
            </a:r>
            <a:r>
              <a:rPr lang="fi-FI" b="1" dirty="0"/>
              <a:t> </a:t>
            </a:r>
            <a:r>
              <a:rPr lang="fi-FI" b="1" dirty="0" err="1"/>
              <a:t>from</a:t>
            </a:r>
            <a:r>
              <a:rPr lang="fi-FI" b="1" dirty="0"/>
              <a:t> a </a:t>
            </a:r>
            <a:r>
              <a:rPr lang="fi-FI" b="1" dirty="0" err="1"/>
              <a:t>group</a:t>
            </a:r>
            <a:r>
              <a:rPr lang="fi-FI" dirty="0"/>
              <a:t> </a:t>
            </a:r>
            <a:endParaRPr lang="fi-FI"/>
          </a:p>
          <a:p>
            <a:pPr marL="171450" indent="-171450">
              <a:buFont typeface="Arial"/>
              <a:buChar char="•"/>
            </a:pPr>
            <a:r>
              <a:rPr lang="en-US" dirty="0"/>
              <a:t>Explain the term power relationship (someone has power over somebody and causes this person to do things on his/her own behalf.)</a:t>
            </a:r>
            <a:endParaRPr lang="fi-FI" dirty="0"/>
          </a:p>
          <a:p>
            <a:r>
              <a:rPr lang="en-US" dirty="0"/>
              <a:t>- Was this the first time, that the youth was excluded? What was the reason? What can happen to a young person, if they are continuously excluded? (Loss of self-esteem, feeling of worthlessness, isolation.)</a:t>
            </a:r>
            <a:r>
              <a:rPr lang="fi-FI" dirty="0"/>
              <a:t> </a:t>
            </a:r>
            <a:endParaRPr lang="fi-FI" dirty="0">
              <a:cs typeface="Calibri"/>
            </a:endParaRPr>
          </a:p>
          <a:p>
            <a:r>
              <a:rPr lang="en-US" dirty="0"/>
              <a:t>- What kinds of roles did you recognize in the group?</a:t>
            </a:r>
            <a:r>
              <a:rPr lang="fi-FI" dirty="0"/>
              <a:t> </a:t>
            </a:r>
            <a:endParaRPr lang="fi-FI" dirty="0">
              <a:cs typeface="Calibri"/>
            </a:endParaRPr>
          </a:p>
          <a:p>
            <a:r>
              <a:rPr lang="en-US" dirty="0"/>
              <a:t>- In the movie and pictures a young person is sitting by him/herself. Is that person a part of the group? What is this person's role?</a:t>
            </a:r>
            <a:r>
              <a:rPr lang="fi-FI" dirty="0"/>
              <a:t> </a:t>
            </a:r>
            <a:endParaRPr lang="fi-FI"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9</a:t>
            </a:fld>
            <a:endParaRPr lang="fi-FI"/>
          </a:p>
        </p:txBody>
      </p:sp>
    </p:spTree>
    <p:extLst>
      <p:ext uri="{BB962C8B-B14F-4D97-AF65-F5344CB8AC3E}">
        <p14:creationId xmlns:p14="http://schemas.microsoft.com/office/powerpoint/2010/main" val="81966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Words, emojis and likes can hurt</a:t>
            </a:r>
            <a:r>
              <a:rPr lang="en-US" dirty="0"/>
              <a:t> </a:t>
            </a:r>
            <a:endParaRPr lang="fi-FI"/>
          </a:p>
          <a:p>
            <a:endParaRPr lang="en-US" b="1" dirty="0"/>
          </a:p>
          <a:p>
            <a:r>
              <a:rPr lang="en-US" b="1" dirty="0"/>
              <a:t>Activating exercise </a:t>
            </a:r>
            <a:r>
              <a:rPr lang="en-US" dirty="0"/>
              <a:t>(optional) </a:t>
            </a:r>
            <a:endParaRPr lang="fi-FI">
              <a:cs typeface="Calibri"/>
            </a:endParaRPr>
          </a:p>
          <a:p>
            <a:r>
              <a:rPr lang="en-US" b="1" dirty="0"/>
              <a:t>What was the situation supposed to be like? (10 min)</a:t>
            </a:r>
            <a:r>
              <a:rPr lang="en-US" dirty="0"/>
              <a:t> </a:t>
            </a:r>
            <a:endParaRPr lang="fi-FI"/>
          </a:p>
          <a:p>
            <a:pPr marL="285750" indent="-285750">
              <a:buFont typeface="Arial"/>
              <a:buChar char="•"/>
            </a:pPr>
            <a:r>
              <a:rPr lang="en-US" dirty="0"/>
              <a:t>Choose a bullying situation from the three examples on the video.</a:t>
            </a:r>
            <a:endParaRPr lang="fi-FI"/>
          </a:p>
          <a:p>
            <a:pPr marL="285750" indent="-285750">
              <a:buFont typeface="Arial"/>
              <a:buChar char="•"/>
            </a:pPr>
            <a:r>
              <a:rPr lang="en-US" dirty="0"/>
              <a:t>Create a small scene (or a statue/”image”): how should the situation proceed to have no bullying?</a:t>
            </a:r>
            <a:endParaRPr lang="fi-FI"/>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10</a:t>
            </a:fld>
            <a:endParaRPr lang="fi-FI"/>
          </a:p>
        </p:txBody>
      </p:sp>
    </p:spTree>
    <p:extLst>
      <p:ext uri="{BB962C8B-B14F-4D97-AF65-F5344CB8AC3E}">
        <p14:creationId xmlns:p14="http://schemas.microsoft.com/office/powerpoint/2010/main" val="216732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11</a:t>
            </a:fld>
            <a:endParaRPr lang="fi-FI"/>
          </a:p>
        </p:txBody>
      </p:sp>
    </p:spTree>
    <p:extLst>
      <p:ext uri="{BB962C8B-B14F-4D97-AF65-F5344CB8AC3E}">
        <p14:creationId xmlns:p14="http://schemas.microsoft.com/office/powerpoint/2010/main" val="362714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Who would intervene in bullying?</a:t>
            </a:r>
            <a:r>
              <a:rPr lang="en-US" dirty="0"/>
              <a:t> </a:t>
            </a:r>
            <a:endParaRPr lang="fi-FI"/>
          </a:p>
          <a:p>
            <a:r>
              <a:rPr lang="en-US" dirty="0"/>
              <a:t>- What happened on the video? What kinds of roles did you recognize? (Mother's role, teacher's role, classmates' roles.) </a:t>
            </a:r>
            <a:endParaRPr lang="fi-FI" dirty="0"/>
          </a:p>
          <a:p>
            <a:r>
              <a:rPr lang="en-US" dirty="0"/>
              <a:t>- What was the mood in the class like? Why? </a:t>
            </a:r>
            <a:endParaRPr lang="fi-FI" dirty="0"/>
          </a:p>
          <a:p>
            <a:r>
              <a:rPr lang="en-US" dirty="0"/>
              <a:t>- Could somebody have intervened? Who? </a:t>
            </a:r>
            <a:endParaRPr lang="fi-FI"/>
          </a:p>
          <a:p>
            <a:r>
              <a:rPr lang="en-US" dirty="0"/>
              <a:t>- What could have happened, had somebody changed their behavior or acted differently? What would have been the end result then? </a:t>
            </a:r>
            <a:endParaRPr lang="fi-FI" dirty="0"/>
          </a:p>
          <a:p>
            <a:r>
              <a:rPr lang="en-US" dirty="0"/>
              <a:t>- How can you show support to the bullied person? How can you help that person? </a:t>
            </a:r>
            <a:endParaRPr lang="fi-FI" dirty="0"/>
          </a:p>
          <a:p>
            <a:r>
              <a:rPr lang="en-US" dirty="0"/>
              <a:t>- How can you change from a bystander or a silent condoner into a bullied person's supporter? </a:t>
            </a:r>
            <a:endParaRPr lang="fi-FI" dirty="0"/>
          </a:p>
          <a:p>
            <a:r>
              <a:rPr lang="en-US" dirty="0"/>
              <a:t>- Is it hard to defend someone? Why can it feel hard to defend a bullied person? </a:t>
            </a:r>
            <a:endParaRPr lang="fi-FI" dirty="0"/>
          </a:p>
          <a:p>
            <a:r>
              <a:rPr lang="en-US" dirty="0"/>
              <a:t>- What could help for someone to have the courage to defend a bullied person?  </a:t>
            </a:r>
            <a:endParaRPr lang="fi-FI" dirty="0"/>
          </a:p>
          <a:p>
            <a:endParaRPr lang="en-US" b="1" dirty="0"/>
          </a:p>
          <a:p>
            <a:r>
              <a:rPr lang="en-US" b="1" dirty="0"/>
              <a:t>Activating exercise </a:t>
            </a:r>
            <a:r>
              <a:rPr lang="en-US" dirty="0"/>
              <a:t>(optional) </a:t>
            </a:r>
            <a:endParaRPr lang="fi-FI" dirty="0">
              <a:cs typeface="Calibri"/>
            </a:endParaRPr>
          </a:p>
          <a:p>
            <a:r>
              <a:rPr lang="en-US" b="1" dirty="0"/>
              <a:t>What would I think, if I was in the role of laughing students, a teacher's or a mother's role?  (10 min)</a:t>
            </a:r>
            <a:r>
              <a:rPr lang="en-US" dirty="0"/>
              <a:t> </a:t>
            </a:r>
            <a:endParaRPr lang="fi-FI"/>
          </a:p>
          <a:p>
            <a:pPr marL="285750" indent="-285750">
              <a:buFont typeface="Arial"/>
              <a:buChar char="•"/>
            </a:pPr>
            <a:r>
              <a:rPr lang="en-US" dirty="0"/>
              <a:t>The class instructor asks, for example, what a mother would think in the situation. (The instructor places his/her hand on a student's shoulder and the student can speak aloud what the role character in question would say.)</a:t>
            </a:r>
            <a:endParaRPr lang="fi-FI" dirty="0"/>
          </a:p>
          <a:p>
            <a:pPr marL="285750" indent="-285750">
              <a:buFont typeface="Arial"/>
              <a:buChar char="•"/>
            </a:pPr>
            <a:r>
              <a:rPr lang="en-US" dirty="0"/>
              <a:t>Switch roles and the instructor will ask again, what the role character in question would think in that situation.</a:t>
            </a:r>
            <a:endParaRPr lang="fi-FI" dirty="0"/>
          </a:p>
          <a:p>
            <a:pPr marL="285750" indent="-285750">
              <a:buFont typeface="Arial"/>
              <a:buChar char="•"/>
            </a:pPr>
            <a:r>
              <a:rPr lang="en-US" dirty="0"/>
              <a:t>Was the perspective changed? Did you </a:t>
            </a:r>
            <a:r>
              <a:rPr lang="en-US" dirty="0" err="1"/>
              <a:t>you</a:t>
            </a:r>
            <a:r>
              <a:rPr lang="en-US" dirty="0"/>
              <a:t> get clarity as to why some people behaved in a certain way?</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12</a:t>
            </a:fld>
            <a:endParaRPr lang="fi-FI"/>
          </a:p>
        </p:txBody>
      </p:sp>
    </p:spTree>
    <p:extLst>
      <p:ext uri="{BB962C8B-B14F-4D97-AF65-F5344CB8AC3E}">
        <p14:creationId xmlns:p14="http://schemas.microsoft.com/office/powerpoint/2010/main" val="376796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sz="half" idx="2"/>
          </p:nvPr>
        </p:nvSpPr>
        <p:spPr>
          <a:xfrm>
            <a:off x="1243806" y="2673889"/>
            <a:ext cx="8073390" cy="6358255"/>
          </a:xfrm>
          <a:prstGeom prst="rect">
            <a:avLst/>
          </a:prstGeom>
        </p:spPr>
        <p:txBody>
          <a:bodyPr wrap="square" lIns="0" tIns="0" rIns="0" bIns="0">
            <a:spAutoFit/>
          </a:bodyPr>
          <a:lstStyle>
            <a:lvl1pPr>
              <a:defRPr sz="3450" b="0" i="0">
                <a:solidFill>
                  <a:schemeClr val="tx1"/>
                </a:solidFill>
                <a:latin typeface="Arial"/>
                <a:cs typeface="Arial"/>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04111" y="1664681"/>
            <a:ext cx="11041380" cy="6565265"/>
          </a:xfrm>
          <a:custGeom>
            <a:avLst/>
            <a:gdLst/>
            <a:ahLst/>
            <a:cxnLst/>
            <a:rect l="l" t="t" r="r" b="b"/>
            <a:pathLst>
              <a:path w="11041380" h="6565265">
                <a:moveTo>
                  <a:pt x="5720759" y="0"/>
                </a:moveTo>
                <a:lnTo>
                  <a:pt x="5655580" y="245"/>
                </a:lnTo>
                <a:lnTo>
                  <a:pt x="5590005" y="1007"/>
                </a:lnTo>
                <a:lnTo>
                  <a:pt x="5524035" y="2290"/>
                </a:lnTo>
                <a:lnTo>
                  <a:pt x="5457670" y="4099"/>
                </a:lnTo>
                <a:lnTo>
                  <a:pt x="5390909" y="6440"/>
                </a:lnTo>
                <a:lnTo>
                  <a:pt x="5323754" y="9317"/>
                </a:lnTo>
                <a:lnTo>
                  <a:pt x="5256204" y="12737"/>
                </a:lnTo>
                <a:lnTo>
                  <a:pt x="5188260" y="16704"/>
                </a:lnTo>
                <a:lnTo>
                  <a:pt x="5120896" y="21176"/>
                </a:lnTo>
                <a:lnTo>
                  <a:pt x="5054348" y="26149"/>
                </a:lnTo>
                <a:lnTo>
                  <a:pt x="4988606" y="31616"/>
                </a:lnTo>
                <a:lnTo>
                  <a:pt x="4923662" y="37570"/>
                </a:lnTo>
                <a:lnTo>
                  <a:pt x="4859508" y="44007"/>
                </a:lnTo>
                <a:lnTo>
                  <a:pt x="4796135" y="50918"/>
                </a:lnTo>
                <a:lnTo>
                  <a:pt x="4733534" y="58298"/>
                </a:lnTo>
                <a:lnTo>
                  <a:pt x="4671697" y="66141"/>
                </a:lnTo>
                <a:lnTo>
                  <a:pt x="4610615" y="74440"/>
                </a:lnTo>
                <a:lnTo>
                  <a:pt x="4550280" y="83189"/>
                </a:lnTo>
                <a:lnTo>
                  <a:pt x="4490682" y="92381"/>
                </a:lnTo>
                <a:lnTo>
                  <a:pt x="4431814" y="102010"/>
                </a:lnTo>
                <a:lnTo>
                  <a:pt x="4373666" y="112069"/>
                </a:lnTo>
                <a:lnTo>
                  <a:pt x="4316230" y="122553"/>
                </a:lnTo>
                <a:lnTo>
                  <a:pt x="4259497" y="133455"/>
                </a:lnTo>
                <a:lnTo>
                  <a:pt x="4203460" y="144769"/>
                </a:lnTo>
                <a:lnTo>
                  <a:pt x="4148108" y="156488"/>
                </a:lnTo>
                <a:lnTo>
                  <a:pt x="4093434" y="168605"/>
                </a:lnTo>
                <a:lnTo>
                  <a:pt x="4039429" y="181115"/>
                </a:lnTo>
                <a:lnTo>
                  <a:pt x="3986084" y="194012"/>
                </a:lnTo>
                <a:lnTo>
                  <a:pt x="3933390" y="207288"/>
                </a:lnTo>
                <a:lnTo>
                  <a:pt x="3881340" y="220937"/>
                </a:lnTo>
                <a:lnTo>
                  <a:pt x="3829924" y="234954"/>
                </a:lnTo>
                <a:lnTo>
                  <a:pt x="3779134" y="249331"/>
                </a:lnTo>
                <a:lnTo>
                  <a:pt x="3728961" y="264063"/>
                </a:lnTo>
                <a:lnTo>
                  <a:pt x="3679396" y="279142"/>
                </a:lnTo>
                <a:lnTo>
                  <a:pt x="3630432" y="294563"/>
                </a:lnTo>
                <a:lnTo>
                  <a:pt x="3582059" y="310320"/>
                </a:lnTo>
                <a:lnTo>
                  <a:pt x="3534268" y="326405"/>
                </a:lnTo>
                <a:lnTo>
                  <a:pt x="3487052" y="342813"/>
                </a:lnTo>
                <a:lnTo>
                  <a:pt x="3440400" y="359537"/>
                </a:lnTo>
                <a:lnTo>
                  <a:pt x="3394306" y="376571"/>
                </a:lnTo>
                <a:lnTo>
                  <a:pt x="3348760" y="393909"/>
                </a:lnTo>
                <a:lnTo>
                  <a:pt x="3303754" y="411543"/>
                </a:lnTo>
                <a:lnTo>
                  <a:pt x="3259278" y="429469"/>
                </a:lnTo>
                <a:lnTo>
                  <a:pt x="3215325" y="447678"/>
                </a:lnTo>
                <a:lnTo>
                  <a:pt x="3171885" y="466166"/>
                </a:lnTo>
                <a:lnTo>
                  <a:pt x="3128951" y="484925"/>
                </a:lnTo>
                <a:lnTo>
                  <a:pt x="3086513" y="503950"/>
                </a:lnTo>
                <a:lnTo>
                  <a:pt x="3044563" y="523233"/>
                </a:lnTo>
                <a:lnTo>
                  <a:pt x="3003092" y="542770"/>
                </a:lnTo>
                <a:lnTo>
                  <a:pt x="2962092" y="562552"/>
                </a:lnTo>
                <a:lnTo>
                  <a:pt x="2921553" y="582574"/>
                </a:lnTo>
                <a:lnTo>
                  <a:pt x="2881469" y="602830"/>
                </a:lnTo>
                <a:lnTo>
                  <a:pt x="2841828" y="623313"/>
                </a:lnTo>
                <a:lnTo>
                  <a:pt x="2802624" y="644016"/>
                </a:lnTo>
                <a:lnTo>
                  <a:pt x="2763848" y="664935"/>
                </a:lnTo>
                <a:lnTo>
                  <a:pt x="2725490" y="686061"/>
                </a:lnTo>
                <a:lnTo>
                  <a:pt x="2687543" y="707389"/>
                </a:lnTo>
                <a:lnTo>
                  <a:pt x="2649997" y="728912"/>
                </a:lnTo>
                <a:lnTo>
                  <a:pt x="2612844" y="750624"/>
                </a:lnTo>
                <a:lnTo>
                  <a:pt x="2576076" y="772519"/>
                </a:lnTo>
                <a:lnTo>
                  <a:pt x="2539683" y="794590"/>
                </a:lnTo>
                <a:lnTo>
                  <a:pt x="2503658" y="816831"/>
                </a:lnTo>
                <a:lnTo>
                  <a:pt x="2467991" y="839235"/>
                </a:lnTo>
                <a:lnTo>
                  <a:pt x="2432674" y="861797"/>
                </a:lnTo>
                <a:lnTo>
                  <a:pt x="2397698" y="884509"/>
                </a:lnTo>
                <a:lnTo>
                  <a:pt x="2363056" y="907366"/>
                </a:lnTo>
                <a:lnTo>
                  <a:pt x="2328737" y="930361"/>
                </a:lnTo>
                <a:lnTo>
                  <a:pt x="2294733" y="953488"/>
                </a:lnTo>
                <a:lnTo>
                  <a:pt x="2261036" y="976740"/>
                </a:lnTo>
                <a:lnTo>
                  <a:pt x="2227638" y="1000111"/>
                </a:lnTo>
                <a:lnTo>
                  <a:pt x="2194529" y="1023595"/>
                </a:lnTo>
                <a:lnTo>
                  <a:pt x="2161701" y="1047185"/>
                </a:lnTo>
                <a:lnTo>
                  <a:pt x="2129146" y="1070875"/>
                </a:lnTo>
                <a:lnTo>
                  <a:pt x="2096854" y="1094659"/>
                </a:lnTo>
                <a:lnTo>
                  <a:pt x="2064817" y="1118530"/>
                </a:lnTo>
                <a:lnTo>
                  <a:pt x="2033027" y="1142482"/>
                </a:lnTo>
                <a:lnTo>
                  <a:pt x="1992904" y="1172328"/>
                </a:lnTo>
                <a:lnTo>
                  <a:pt x="1951714" y="1201867"/>
                </a:lnTo>
                <a:lnTo>
                  <a:pt x="1909428" y="1231091"/>
                </a:lnTo>
                <a:lnTo>
                  <a:pt x="1866017" y="1259989"/>
                </a:lnTo>
                <a:lnTo>
                  <a:pt x="1821455" y="1288551"/>
                </a:lnTo>
                <a:lnTo>
                  <a:pt x="1775712" y="1316768"/>
                </a:lnTo>
                <a:lnTo>
                  <a:pt x="1728761" y="1344630"/>
                </a:lnTo>
                <a:lnTo>
                  <a:pt x="1680574" y="1372127"/>
                </a:lnTo>
                <a:lnTo>
                  <a:pt x="1631123" y="1399249"/>
                </a:lnTo>
                <a:lnTo>
                  <a:pt x="1590515" y="1420945"/>
                </a:lnTo>
                <a:lnTo>
                  <a:pt x="1549376" y="1442454"/>
                </a:lnTo>
                <a:lnTo>
                  <a:pt x="1507383" y="1463633"/>
                </a:lnTo>
                <a:lnTo>
                  <a:pt x="1464217" y="1484338"/>
                </a:lnTo>
                <a:lnTo>
                  <a:pt x="1419556" y="1504425"/>
                </a:lnTo>
                <a:lnTo>
                  <a:pt x="1373081" y="1523752"/>
                </a:lnTo>
                <a:lnTo>
                  <a:pt x="1324471" y="1542174"/>
                </a:lnTo>
                <a:lnTo>
                  <a:pt x="1273406" y="1559548"/>
                </a:lnTo>
                <a:lnTo>
                  <a:pt x="1227894" y="1573877"/>
                </a:lnTo>
                <a:lnTo>
                  <a:pt x="1181957" y="1587817"/>
                </a:lnTo>
                <a:lnTo>
                  <a:pt x="1135588" y="1601362"/>
                </a:lnTo>
                <a:lnTo>
                  <a:pt x="1088780" y="1614505"/>
                </a:lnTo>
                <a:lnTo>
                  <a:pt x="1041526" y="1627239"/>
                </a:lnTo>
                <a:lnTo>
                  <a:pt x="993820" y="1639558"/>
                </a:lnTo>
                <a:lnTo>
                  <a:pt x="945655" y="1651456"/>
                </a:lnTo>
                <a:lnTo>
                  <a:pt x="897024" y="1662926"/>
                </a:lnTo>
                <a:lnTo>
                  <a:pt x="847920" y="1673961"/>
                </a:lnTo>
                <a:lnTo>
                  <a:pt x="798336" y="1684555"/>
                </a:lnTo>
                <a:lnTo>
                  <a:pt x="748266" y="1694702"/>
                </a:lnTo>
                <a:lnTo>
                  <a:pt x="697702" y="1704395"/>
                </a:lnTo>
                <a:lnTo>
                  <a:pt x="646639" y="1713627"/>
                </a:lnTo>
                <a:lnTo>
                  <a:pt x="595068" y="1722392"/>
                </a:lnTo>
                <a:lnTo>
                  <a:pt x="542984" y="1730684"/>
                </a:lnTo>
                <a:lnTo>
                  <a:pt x="490380" y="1738496"/>
                </a:lnTo>
                <a:lnTo>
                  <a:pt x="437248" y="1745821"/>
                </a:lnTo>
                <a:lnTo>
                  <a:pt x="383582" y="1752654"/>
                </a:lnTo>
                <a:lnTo>
                  <a:pt x="329376" y="1758986"/>
                </a:lnTo>
                <a:lnTo>
                  <a:pt x="274621" y="1764813"/>
                </a:lnTo>
                <a:lnTo>
                  <a:pt x="180754" y="1773710"/>
                </a:lnTo>
                <a:lnTo>
                  <a:pt x="142312" y="1777580"/>
                </a:lnTo>
                <a:lnTo>
                  <a:pt x="104203" y="1781934"/>
                </a:lnTo>
                <a:lnTo>
                  <a:pt x="41741" y="1792622"/>
                </a:lnTo>
                <a:lnTo>
                  <a:pt x="0" y="1823225"/>
                </a:lnTo>
                <a:lnTo>
                  <a:pt x="525" y="1831877"/>
                </a:lnTo>
                <a:lnTo>
                  <a:pt x="36428" y="1855685"/>
                </a:lnTo>
                <a:lnTo>
                  <a:pt x="79488" y="1860935"/>
                </a:lnTo>
                <a:lnTo>
                  <a:pt x="123074" y="1865078"/>
                </a:lnTo>
                <a:lnTo>
                  <a:pt x="612180" y="1899642"/>
                </a:lnTo>
                <a:lnTo>
                  <a:pt x="674481" y="1904761"/>
                </a:lnTo>
                <a:lnTo>
                  <a:pt x="734608" y="1911252"/>
                </a:lnTo>
                <a:lnTo>
                  <a:pt x="792591" y="1919096"/>
                </a:lnTo>
                <a:lnTo>
                  <a:pt x="848462" y="1928271"/>
                </a:lnTo>
                <a:lnTo>
                  <a:pt x="902254" y="1938755"/>
                </a:lnTo>
                <a:lnTo>
                  <a:pt x="953996" y="1950527"/>
                </a:lnTo>
                <a:lnTo>
                  <a:pt x="1003720" y="1963565"/>
                </a:lnTo>
                <a:lnTo>
                  <a:pt x="1051459" y="1977850"/>
                </a:lnTo>
                <a:lnTo>
                  <a:pt x="1097243" y="1993359"/>
                </a:lnTo>
                <a:lnTo>
                  <a:pt x="1141104" y="2010071"/>
                </a:lnTo>
                <a:lnTo>
                  <a:pt x="1183073" y="2027965"/>
                </a:lnTo>
                <a:lnTo>
                  <a:pt x="1223182" y="2047019"/>
                </a:lnTo>
                <a:lnTo>
                  <a:pt x="1261462" y="2067213"/>
                </a:lnTo>
                <a:lnTo>
                  <a:pt x="1297944" y="2088525"/>
                </a:lnTo>
                <a:lnTo>
                  <a:pt x="1332660" y="2110934"/>
                </a:lnTo>
                <a:lnTo>
                  <a:pt x="1383213" y="2149397"/>
                </a:lnTo>
                <a:lnTo>
                  <a:pt x="1424067" y="2189206"/>
                </a:lnTo>
                <a:lnTo>
                  <a:pt x="1455976" y="2230199"/>
                </a:lnTo>
                <a:lnTo>
                  <a:pt x="1479693" y="2272215"/>
                </a:lnTo>
                <a:lnTo>
                  <a:pt x="1495972" y="2315094"/>
                </a:lnTo>
                <a:lnTo>
                  <a:pt x="1505566" y="2358675"/>
                </a:lnTo>
                <a:lnTo>
                  <a:pt x="1511620" y="2406752"/>
                </a:lnTo>
                <a:lnTo>
                  <a:pt x="1515593" y="2454819"/>
                </a:lnTo>
                <a:lnTo>
                  <a:pt x="1517593" y="2502878"/>
                </a:lnTo>
                <a:lnTo>
                  <a:pt x="1517723" y="2550929"/>
                </a:lnTo>
                <a:lnTo>
                  <a:pt x="1516091" y="2598976"/>
                </a:lnTo>
                <a:lnTo>
                  <a:pt x="1512803" y="2647018"/>
                </a:lnTo>
                <a:lnTo>
                  <a:pt x="1507962" y="2695058"/>
                </a:lnTo>
                <a:lnTo>
                  <a:pt x="1501677" y="2743096"/>
                </a:lnTo>
                <a:lnTo>
                  <a:pt x="1494051" y="2791135"/>
                </a:lnTo>
                <a:lnTo>
                  <a:pt x="1485192" y="2839175"/>
                </a:lnTo>
                <a:lnTo>
                  <a:pt x="1475204" y="2887217"/>
                </a:lnTo>
                <a:lnTo>
                  <a:pt x="1464193" y="2935265"/>
                </a:lnTo>
                <a:lnTo>
                  <a:pt x="1452266" y="2983317"/>
                </a:lnTo>
                <a:lnTo>
                  <a:pt x="1439527" y="3031377"/>
                </a:lnTo>
                <a:lnTo>
                  <a:pt x="1426084" y="3079445"/>
                </a:lnTo>
                <a:lnTo>
                  <a:pt x="1412040" y="3127523"/>
                </a:lnTo>
                <a:lnTo>
                  <a:pt x="1397503" y="3175613"/>
                </a:lnTo>
                <a:lnTo>
                  <a:pt x="1382578" y="3223715"/>
                </a:lnTo>
                <a:lnTo>
                  <a:pt x="1367370" y="3271831"/>
                </a:lnTo>
                <a:lnTo>
                  <a:pt x="1305829" y="3464462"/>
                </a:lnTo>
                <a:lnTo>
                  <a:pt x="1290795" y="3512669"/>
                </a:lnTo>
                <a:lnTo>
                  <a:pt x="1276113" y="3560898"/>
                </a:lnTo>
                <a:lnTo>
                  <a:pt x="1261889" y="3609151"/>
                </a:lnTo>
                <a:lnTo>
                  <a:pt x="1248228" y="3657429"/>
                </a:lnTo>
                <a:lnTo>
                  <a:pt x="1235237" y="3705734"/>
                </a:lnTo>
                <a:lnTo>
                  <a:pt x="1223021" y="3754067"/>
                </a:lnTo>
                <a:lnTo>
                  <a:pt x="1211685" y="3802429"/>
                </a:lnTo>
                <a:lnTo>
                  <a:pt x="1201336" y="3850821"/>
                </a:lnTo>
                <a:lnTo>
                  <a:pt x="1192078" y="3899246"/>
                </a:lnTo>
                <a:lnTo>
                  <a:pt x="1184035" y="3947597"/>
                </a:lnTo>
                <a:lnTo>
                  <a:pt x="1177289" y="3995983"/>
                </a:lnTo>
                <a:lnTo>
                  <a:pt x="1171945" y="4044404"/>
                </a:lnTo>
                <a:lnTo>
                  <a:pt x="1168110" y="4092862"/>
                </a:lnTo>
                <a:lnTo>
                  <a:pt x="1165887" y="4141359"/>
                </a:lnTo>
                <a:lnTo>
                  <a:pt x="1165382" y="4189896"/>
                </a:lnTo>
                <a:lnTo>
                  <a:pt x="1166700" y="4238475"/>
                </a:lnTo>
                <a:lnTo>
                  <a:pt x="1169946" y="4287097"/>
                </a:lnTo>
                <a:lnTo>
                  <a:pt x="1175226" y="4335764"/>
                </a:lnTo>
                <a:lnTo>
                  <a:pt x="1182644" y="4384477"/>
                </a:lnTo>
                <a:lnTo>
                  <a:pt x="1189832" y="4422802"/>
                </a:lnTo>
                <a:lnTo>
                  <a:pt x="1198009" y="4461136"/>
                </a:lnTo>
                <a:lnTo>
                  <a:pt x="1207184" y="4499469"/>
                </a:lnTo>
                <a:lnTo>
                  <a:pt x="1217368" y="4537790"/>
                </a:lnTo>
                <a:lnTo>
                  <a:pt x="1228572" y="4576087"/>
                </a:lnTo>
                <a:lnTo>
                  <a:pt x="1240808" y="4614349"/>
                </a:lnTo>
                <a:lnTo>
                  <a:pt x="1254085" y="4652566"/>
                </a:lnTo>
                <a:lnTo>
                  <a:pt x="1268415" y="4690726"/>
                </a:lnTo>
                <a:lnTo>
                  <a:pt x="1283808" y="4728818"/>
                </a:lnTo>
                <a:lnTo>
                  <a:pt x="1300276" y="4766830"/>
                </a:lnTo>
                <a:lnTo>
                  <a:pt x="1317828" y="4804752"/>
                </a:lnTo>
                <a:lnTo>
                  <a:pt x="1336476" y="4842572"/>
                </a:lnTo>
                <a:lnTo>
                  <a:pt x="1356230" y="4880280"/>
                </a:lnTo>
                <a:lnTo>
                  <a:pt x="1377102" y="4917864"/>
                </a:lnTo>
                <a:lnTo>
                  <a:pt x="1399102" y="4955312"/>
                </a:lnTo>
                <a:lnTo>
                  <a:pt x="1422241" y="4992615"/>
                </a:lnTo>
                <a:lnTo>
                  <a:pt x="1446529" y="5029760"/>
                </a:lnTo>
                <a:lnTo>
                  <a:pt x="1471978" y="5066736"/>
                </a:lnTo>
                <a:lnTo>
                  <a:pt x="1498598" y="5103533"/>
                </a:lnTo>
                <a:lnTo>
                  <a:pt x="1526400" y="5140139"/>
                </a:lnTo>
                <a:lnTo>
                  <a:pt x="1555394" y="5176543"/>
                </a:lnTo>
                <a:lnTo>
                  <a:pt x="1585593" y="5212733"/>
                </a:lnTo>
                <a:lnTo>
                  <a:pt x="1617005" y="5248700"/>
                </a:lnTo>
                <a:lnTo>
                  <a:pt x="1649643" y="5284431"/>
                </a:lnTo>
                <a:lnTo>
                  <a:pt x="1683517" y="5319915"/>
                </a:lnTo>
                <a:lnTo>
                  <a:pt x="1718637" y="5355142"/>
                </a:lnTo>
                <a:lnTo>
                  <a:pt x="1755015" y="5390099"/>
                </a:lnTo>
                <a:lnTo>
                  <a:pt x="1792661" y="5424777"/>
                </a:lnTo>
                <a:lnTo>
                  <a:pt x="1831587" y="5459163"/>
                </a:lnTo>
                <a:lnTo>
                  <a:pt x="1871802" y="5493247"/>
                </a:lnTo>
                <a:lnTo>
                  <a:pt x="1913317" y="5527017"/>
                </a:lnTo>
                <a:lnTo>
                  <a:pt x="1956145" y="5560463"/>
                </a:lnTo>
                <a:lnTo>
                  <a:pt x="2000294" y="5593572"/>
                </a:lnTo>
                <a:lnTo>
                  <a:pt x="2045776" y="5626335"/>
                </a:lnTo>
                <a:lnTo>
                  <a:pt x="2092602" y="5658740"/>
                </a:lnTo>
                <a:lnTo>
                  <a:pt x="2140783" y="5690775"/>
                </a:lnTo>
                <a:lnTo>
                  <a:pt x="2190329" y="5722429"/>
                </a:lnTo>
                <a:lnTo>
                  <a:pt x="2241251" y="5753692"/>
                </a:lnTo>
                <a:lnTo>
                  <a:pt x="2293561" y="5784552"/>
                </a:lnTo>
                <a:lnTo>
                  <a:pt x="2347267" y="5814998"/>
                </a:lnTo>
                <a:lnTo>
                  <a:pt x="2402383" y="5845019"/>
                </a:lnTo>
                <a:lnTo>
                  <a:pt x="2458917" y="5874604"/>
                </a:lnTo>
                <a:lnTo>
                  <a:pt x="2516882" y="5903741"/>
                </a:lnTo>
                <a:lnTo>
                  <a:pt x="2576288" y="5932420"/>
                </a:lnTo>
                <a:lnTo>
                  <a:pt x="2619792" y="5952750"/>
                </a:lnTo>
                <a:lnTo>
                  <a:pt x="2663601" y="5972726"/>
                </a:lnTo>
                <a:lnTo>
                  <a:pt x="2707710" y="5992349"/>
                </a:lnTo>
                <a:lnTo>
                  <a:pt x="2752113" y="6011621"/>
                </a:lnTo>
                <a:lnTo>
                  <a:pt x="2796806" y="6030542"/>
                </a:lnTo>
                <a:lnTo>
                  <a:pt x="2841784" y="6049113"/>
                </a:lnTo>
                <a:lnTo>
                  <a:pt x="2887041" y="6067336"/>
                </a:lnTo>
                <a:lnTo>
                  <a:pt x="2932572" y="6085211"/>
                </a:lnTo>
                <a:lnTo>
                  <a:pt x="2978373" y="6102740"/>
                </a:lnTo>
                <a:lnTo>
                  <a:pt x="3024438" y="6119923"/>
                </a:lnTo>
                <a:lnTo>
                  <a:pt x="3070762" y="6136762"/>
                </a:lnTo>
                <a:lnTo>
                  <a:pt x="3117340" y="6153258"/>
                </a:lnTo>
                <a:lnTo>
                  <a:pt x="3164167" y="6169413"/>
                </a:lnTo>
                <a:lnTo>
                  <a:pt x="3211238" y="6185226"/>
                </a:lnTo>
                <a:lnTo>
                  <a:pt x="3258548" y="6200699"/>
                </a:lnTo>
                <a:lnTo>
                  <a:pt x="3306092" y="6215833"/>
                </a:lnTo>
                <a:lnTo>
                  <a:pt x="3353865" y="6230630"/>
                </a:lnTo>
                <a:lnTo>
                  <a:pt x="3401861" y="6245090"/>
                </a:lnTo>
                <a:lnTo>
                  <a:pt x="3450075" y="6259214"/>
                </a:lnTo>
                <a:lnTo>
                  <a:pt x="3498503" y="6273004"/>
                </a:lnTo>
                <a:lnTo>
                  <a:pt x="3547140" y="6286461"/>
                </a:lnTo>
                <a:lnTo>
                  <a:pt x="3595980" y="6299585"/>
                </a:lnTo>
                <a:lnTo>
                  <a:pt x="3645018" y="6312378"/>
                </a:lnTo>
                <a:lnTo>
                  <a:pt x="3694249" y="6324841"/>
                </a:lnTo>
                <a:lnTo>
                  <a:pt x="3743669" y="6336975"/>
                </a:lnTo>
                <a:lnTo>
                  <a:pt x="3793271" y="6348781"/>
                </a:lnTo>
                <a:lnTo>
                  <a:pt x="3843052" y="6360260"/>
                </a:lnTo>
                <a:lnTo>
                  <a:pt x="3893005" y="6371413"/>
                </a:lnTo>
                <a:lnTo>
                  <a:pt x="3943127" y="6382241"/>
                </a:lnTo>
                <a:lnTo>
                  <a:pt x="3993411" y="6392746"/>
                </a:lnTo>
                <a:lnTo>
                  <a:pt x="4043853" y="6402928"/>
                </a:lnTo>
                <a:lnTo>
                  <a:pt x="4094447" y="6412789"/>
                </a:lnTo>
                <a:lnTo>
                  <a:pt x="4145189" y="6422329"/>
                </a:lnTo>
                <a:lnTo>
                  <a:pt x="4196073" y="6431550"/>
                </a:lnTo>
                <a:lnTo>
                  <a:pt x="4247095" y="6440453"/>
                </a:lnTo>
                <a:lnTo>
                  <a:pt x="4298249" y="6449039"/>
                </a:lnTo>
                <a:lnTo>
                  <a:pt x="4349531" y="6457308"/>
                </a:lnTo>
                <a:lnTo>
                  <a:pt x="4400934" y="6465262"/>
                </a:lnTo>
                <a:lnTo>
                  <a:pt x="4452455" y="6472903"/>
                </a:lnTo>
                <a:lnTo>
                  <a:pt x="4504088" y="6480231"/>
                </a:lnTo>
                <a:lnTo>
                  <a:pt x="4555828" y="6487247"/>
                </a:lnTo>
                <a:lnTo>
                  <a:pt x="4607669" y="6493952"/>
                </a:lnTo>
                <a:lnTo>
                  <a:pt x="4659608" y="6500348"/>
                </a:lnTo>
                <a:lnTo>
                  <a:pt x="4711638" y="6506435"/>
                </a:lnTo>
                <a:lnTo>
                  <a:pt x="4763755" y="6512215"/>
                </a:lnTo>
                <a:lnTo>
                  <a:pt x="4815953" y="6517688"/>
                </a:lnTo>
                <a:lnTo>
                  <a:pt x="4868228" y="6522856"/>
                </a:lnTo>
                <a:lnTo>
                  <a:pt x="4920575" y="6527720"/>
                </a:lnTo>
                <a:lnTo>
                  <a:pt x="4972988" y="6532281"/>
                </a:lnTo>
                <a:lnTo>
                  <a:pt x="5025462" y="6536540"/>
                </a:lnTo>
                <a:lnTo>
                  <a:pt x="5077992" y="6540498"/>
                </a:lnTo>
                <a:lnTo>
                  <a:pt x="5130574" y="6544156"/>
                </a:lnTo>
                <a:lnTo>
                  <a:pt x="5183202" y="6547516"/>
                </a:lnTo>
                <a:lnTo>
                  <a:pt x="5235870" y="6550578"/>
                </a:lnTo>
                <a:lnTo>
                  <a:pt x="5288575" y="6553343"/>
                </a:lnTo>
                <a:lnTo>
                  <a:pt x="5341311" y="6555812"/>
                </a:lnTo>
                <a:lnTo>
                  <a:pt x="5394072" y="6557988"/>
                </a:lnTo>
                <a:lnTo>
                  <a:pt x="5446854" y="6559869"/>
                </a:lnTo>
                <a:lnTo>
                  <a:pt x="5499652" y="6561459"/>
                </a:lnTo>
                <a:lnTo>
                  <a:pt x="5552460" y="6562757"/>
                </a:lnTo>
                <a:lnTo>
                  <a:pt x="5605274" y="6563766"/>
                </a:lnTo>
                <a:lnTo>
                  <a:pt x="5658088" y="6564485"/>
                </a:lnTo>
                <a:lnTo>
                  <a:pt x="5710898" y="6564916"/>
                </a:lnTo>
                <a:lnTo>
                  <a:pt x="5763698" y="6565061"/>
                </a:lnTo>
                <a:lnTo>
                  <a:pt x="5816483" y="6564919"/>
                </a:lnTo>
                <a:lnTo>
                  <a:pt x="5869249" y="6564493"/>
                </a:lnTo>
                <a:lnTo>
                  <a:pt x="5921989" y="6563784"/>
                </a:lnTo>
                <a:lnTo>
                  <a:pt x="5974700" y="6562792"/>
                </a:lnTo>
                <a:lnTo>
                  <a:pt x="6027375" y="6561518"/>
                </a:lnTo>
                <a:lnTo>
                  <a:pt x="6080010" y="6559964"/>
                </a:lnTo>
                <a:lnTo>
                  <a:pt x="6132600" y="6558131"/>
                </a:lnTo>
                <a:lnTo>
                  <a:pt x="6185140" y="6556020"/>
                </a:lnTo>
                <a:lnTo>
                  <a:pt x="6237625" y="6553631"/>
                </a:lnTo>
                <a:lnTo>
                  <a:pt x="6290049" y="6550966"/>
                </a:lnTo>
                <a:lnTo>
                  <a:pt x="6342407" y="6548027"/>
                </a:lnTo>
                <a:lnTo>
                  <a:pt x="6394695" y="6544814"/>
                </a:lnTo>
                <a:lnTo>
                  <a:pt x="6446907" y="6541327"/>
                </a:lnTo>
                <a:lnTo>
                  <a:pt x="6499039" y="6537570"/>
                </a:lnTo>
                <a:lnTo>
                  <a:pt x="6551085" y="6533541"/>
                </a:lnTo>
                <a:lnTo>
                  <a:pt x="6603040" y="6529243"/>
                </a:lnTo>
                <a:lnTo>
                  <a:pt x="6654899" y="6524677"/>
                </a:lnTo>
                <a:lnTo>
                  <a:pt x="6706657" y="6519843"/>
                </a:lnTo>
                <a:lnTo>
                  <a:pt x="6758308" y="6514743"/>
                </a:lnTo>
                <a:lnTo>
                  <a:pt x="6809849" y="6509377"/>
                </a:lnTo>
                <a:lnTo>
                  <a:pt x="6861274" y="6503748"/>
                </a:lnTo>
                <a:lnTo>
                  <a:pt x="6912577" y="6497855"/>
                </a:lnTo>
                <a:lnTo>
                  <a:pt x="6963754" y="6491701"/>
                </a:lnTo>
                <a:lnTo>
                  <a:pt x="7014799" y="6485285"/>
                </a:lnTo>
                <a:lnTo>
                  <a:pt x="7065708" y="6478610"/>
                </a:lnTo>
                <a:lnTo>
                  <a:pt x="7116475" y="6471676"/>
                </a:lnTo>
                <a:lnTo>
                  <a:pt x="7167096" y="6464485"/>
                </a:lnTo>
                <a:lnTo>
                  <a:pt x="7217565" y="6457037"/>
                </a:lnTo>
                <a:lnTo>
                  <a:pt x="7267877" y="6449333"/>
                </a:lnTo>
                <a:lnTo>
                  <a:pt x="7318027" y="6441376"/>
                </a:lnTo>
                <a:lnTo>
                  <a:pt x="7368011" y="6433164"/>
                </a:lnTo>
                <a:lnTo>
                  <a:pt x="7417822" y="6424701"/>
                </a:lnTo>
                <a:lnTo>
                  <a:pt x="7467456" y="6415986"/>
                </a:lnTo>
                <a:lnTo>
                  <a:pt x="7516908" y="6407022"/>
                </a:lnTo>
                <a:lnTo>
                  <a:pt x="7566173" y="6397808"/>
                </a:lnTo>
                <a:lnTo>
                  <a:pt x="7615245" y="6388347"/>
                </a:lnTo>
                <a:lnTo>
                  <a:pt x="7664120" y="6378638"/>
                </a:lnTo>
                <a:lnTo>
                  <a:pt x="7712793" y="6368684"/>
                </a:lnTo>
                <a:lnTo>
                  <a:pt x="7761258" y="6358486"/>
                </a:lnTo>
                <a:lnTo>
                  <a:pt x="7809511" y="6348044"/>
                </a:lnTo>
                <a:lnTo>
                  <a:pt x="7857545" y="6337359"/>
                </a:lnTo>
                <a:lnTo>
                  <a:pt x="7905357" y="6326433"/>
                </a:lnTo>
                <a:lnTo>
                  <a:pt x="7952942" y="6315266"/>
                </a:lnTo>
                <a:lnTo>
                  <a:pt x="8000293" y="6303861"/>
                </a:lnTo>
                <a:lnTo>
                  <a:pt x="8047406" y="6292217"/>
                </a:lnTo>
                <a:lnTo>
                  <a:pt x="8094277" y="6280336"/>
                </a:lnTo>
                <a:lnTo>
                  <a:pt x="8140899" y="6268219"/>
                </a:lnTo>
                <a:lnTo>
                  <a:pt x="8187268" y="6255868"/>
                </a:lnTo>
                <a:lnTo>
                  <a:pt x="8233379" y="6243282"/>
                </a:lnTo>
                <a:lnTo>
                  <a:pt x="8279226" y="6230464"/>
                </a:lnTo>
                <a:lnTo>
                  <a:pt x="8324805" y="6217414"/>
                </a:lnTo>
                <a:lnTo>
                  <a:pt x="8370111" y="6204133"/>
                </a:lnTo>
                <a:lnTo>
                  <a:pt x="8415138" y="6190623"/>
                </a:lnTo>
                <a:lnTo>
                  <a:pt x="8459881" y="6176885"/>
                </a:lnTo>
                <a:lnTo>
                  <a:pt x="8504336" y="6162919"/>
                </a:lnTo>
                <a:lnTo>
                  <a:pt x="8548497" y="6148727"/>
                </a:lnTo>
                <a:lnTo>
                  <a:pt x="8592359" y="6134310"/>
                </a:lnTo>
                <a:lnTo>
                  <a:pt x="8635917" y="6119669"/>
                </a:lnTo>
                <a:lnTo>
                  <a:pt x="8679166" y="6104804"/>
                </a:lnTo>
                <a:lnTo>
                  <a:pt x="8722101" y="6089718"/>
                </a:lnTo>
                <a:lnTo>
                  <a:pt x="8764717" y="6074411"/>
                </a:lnTo>
                <a:lnTo>
                  <a:pt x="8807009" y="6058885"/>
                </a:lnTo>
                <a:lnTo>
                  <a:pt x="8848972" y="6043139"/>
                </a:lnTo>
                <a:lnTo>
                  <a:pt x="8890600" y="6027176"/>
                </a:lnTo>
                <a:lnTo>
                  <a:pt x="8931889" y="6010997"/>
                </a:lnTo>
                <a:lnTo>
                  <a:pt x="8972833" y="5994602"/>
                </a:lnTo>
                <a:lnTo>
                  <a:pt x="9013428" y="5977993"/>
                </a:lnTo>
                <a:lnTo>
                  <a:pt x="9053668" y="5961170"/>
                </a:lnTo>
                <a:lnTo>
                  <a:pt x="9093548" y="5944136"/>
                </a:lnTo>
                <a:lnTo>
                  <a:pt x="9133064" y="5926890"/>
                </a:lnTo>
                <a:lnTo>
                  <a:pt x="9172209" y="5909434"/>
                </a:lnTo>
                <a:lnTo>
                  <a:pt x="9210980" y="5891769"/>
                </a:lnTo>
                <a:lnTo>
                  <a:pt x="9249371" y="5873897"/>
                </a:lnTo>
                <a:lnTo>
                  <a:pt x="9287377" y="5855817"/>
                </a:lnTo>
                <a:lnTo>
                  <a:pt x="9324992" y="5837533"/>
                </a:lnTo>
                <a:lnTo>
                  <a:pt x="9362213" y="5819043"/>
                </a:lnTo>
                <a:lnTo>
                  <a:pt x="9399033" y="5800350"/>
                </a:lnTo>
                <a:lnTo>
                  <a:pt x="9435448" y="5781454"/>
                </a:lnTo>
                <a:lnTo>
                  <a:pt x="9471452" y="5762357"/>
                </a:lnTo>
                <a:lnTo>
                  <a:pt x="9507041" y="5743060"/>
                </a:lnTo>
                <a:lnTo>
                  <a:pt x="9542209" y="5723564"/>
                </a:lnTo>
                <a:lnTo>
                  <a:pt x="9576951" y="5703870"/>
                </a:lnTo>
                <a:lnTo>
                  <a:pt x="9611263" y="5683978"/>
                </a:lnTo>
                <a:lnTo>
                  <a:pt x="9645139" y="5663891"/>
                </a:lnTo>
                <a:lnTo>
                  <a:pt x="9678574" y="5643609"/>
                </a:lnTo>
                <a:lnTo>
                  <a:pt x="9711564" y="5623133"/>
                </a:lnTo>
                <a:lnTo>
                  <a:pt x="9744102" y="5602464"/>
                </a:lnTo>
                <a:lnTo>
                  <a:pt x="9776184" y="5581604"/>
                </a:lnTo>
                <a:lnTo>
                  <a:pt x="9838960" y="5539312"/>
                </a:lnTo>
                <a:lnTo>
                  <a:pt x="9899850" y="5496268"/>
                </a:lnTo>
                <a:lnTo>
                  <a:pt x="9958815" y="5452479"/>
                </a:lnTo>
                <a:lnTo>
                  <a:pt x="10015813" y="5407953"/>
                </a:lnTo>
                <a:lnTo>
                  <a:pt x="10070804" y="5362700"/>
                </a:lnTo>
                <a:lnTo>
                  <a:pt x="10123748" y="5316728"/>
                </a:lnTo>
                <a:lnTo>
                  <a:pt x="10190501" y="5255227"/>
                </a:lnTo>
                <a:lnTo>
                  <a:pt x="10230559" y="5216789"/>
                </a:lnTo>
                <a:lnTo>
                  <a:pt x="10269617" y="5178165"/>
                </a:lnTo>
                <a:lnTo>
                  <a:pt x="10307677" y="5139360"/>
                </a:lnTo>
                <a:lnTo>
                  <a:pt x="10344742" y="5100379"/>
                </a:lnTo>
                <a:lnTo>
                  <a:pt x="10380813" y="5061226"/>
                </a:lnTo>
                <a:lnTo>
                  <a:pt x="10415895" y="5021904"/>
                </a:lnTo>
                <a:lnTo>
                  <a:pt x="10449988" y="4982420"/>
                </a:lnTo>
                <a:lnTo>
                  <a:pt x="10483097" y="4942776"/>
                </a:lnTo>
                <a:lnTo>
                  <a:pt x="10515222" y="4902977"/>
                </a:lnTo>
                <a:lnTo>
                  <a:pt x="10546368" y="4863028"/>
                </a:lnTo>
                <a:lnTo>
                  <a:pt x="10576536" y="4822934"/>
                </a:lnTo>
                <a:lnTo>
                  <a:pt x="10605729" y="4782697"/>
                </a:lnTo>
                <a:lnTo>
                  <a:pt x="10633950" y="4742324"/>
                </a:lnTo>
                <a:lnTo>
                  <a:pt x="10661201" y="4701818"/>
                </a:lnTo>
                <a:lnTo>
                  <a:pt x="10687485" y="4661183"/>
                </a:lnTo>
                <a:lnTo>
                  <a:pt x="10712804" y="4620425"/>
                </a:lnTo>
                <a:lnTo>
                  <a:pt x="10737161" y="4579546"/>
                </a:lnTo>
                <a:lnTo>
                  <a:pt x="10760558" y="4538553"/>
                </a:lnTo>
                <a:lnTo>
                  <a:pt x="10782998" y="4497449"/>
                </a:lnTo>
                <a:lnTo>
                  <a:pt x="10804484" y="4456238"/>
                </a:lnTo>
                <a:lnTo>
                  <a:pt x="10825018" y="4414925"/>
                </a:lnTo>
                <a:lnTo>
                  <a:pt x="10844603" y="4373514"/>
                </a:lnTo>
                <a:lnTo>
                  <a:pt x="10863241" y="4332010"/>
                </a:lnTo>
                <a:lnTo>
                  <a:pt x="10880934" y="4290418"/>
                </a:lnTo>
                <a:lnTo>
                  <a:pt x="10897686" y="4248740"/>
                </a:lnTo>
                <a:lnTo>
                  <a:pt x="10913499" y="4206983"/>
                </a:lnTo>
                <a:lnTo>
                  <a:pt x="10928376" y="4165149"/>
                </a:lnTo>
                <a:lnTo>
                  <a:pt x="10942318" y="4123244"/>
                </a:lnTo>
                <a:lnTo>
                  <a:pt x="10955329" y="4081273"/>
                </a:lnTo>
                <a:lnTo>
                  <a:pt x="10967411" y="4039238"/>
                </a:lnTo>
                <a:lnTo>
                  <a:pt x="10978567" y="3997145"/>
                </a:lnTo>
                <a:lnTo>
                  <a:pt x="10988799" y="3954999"/>
                </a:lnTo>
                <a:lnTo>
                  <a:pt x="10998111" y="3912803"/>
                </a:lnTo>
                <a:lnTo>
                  <a:pt x="11006503" y="3870561"/>
                </a:lnTo>
                <a:lnTo>
                  <a:pt x="11013979" y="3828279"/>
                </a:lnTo>
                <a:lnTo>
                  <a:pt x="11020542" y="3785961"/>
                </a:lnTo>
                <a:lnTo>
                  <a:pt x="11026194" y="3743611"/>
                </a:lnTo>
                <a:lnTo>
                  <a:pt x="11030938" y="3701233"/>
                </a:lnTo>
                <a:lnTo>
                  <a:pt x="11034776" y="3658832"/>
                </a:lnTo>
                <a:lnTo>
                  <a:pt x="11037711" y="3616412"/>
                </a:lnTo>
                <a:lnTo>
                  <a:pt x="11039745" y="3573978"/>
                </a:lnTo>
                <a:lnTo>
                  <a:pt x="11040881" y="3531533"/>
                </a:lnTo>
                <a:lnTo>
                  <a:pt x="11041121" y="3489083"/>
                </a:lnTo>
                <a:lnTo>
                  <a:pt x="11040469" y="3446632"/>
                </a:lnTo>
                <a:lnTo>
                  <a:pt x="11038926" y="3404184"/>
                </a:lnTo>
                <a:lnTo>
                  <a:pt x="11036495" y="3361743"/>
                </a:lnTo>
                <a:lnTo>
                  <a:pt x="11033179" y="3319314"/>
                </a:lnTo>
                <a:lnTo>
                  <a:pt x="11028980" y="3276901"/>
                </a:lnTo>
                <a:lnTo>
                  <a:pt x="11023901" y="3234509"/>
                </a:lnTo>
                <a:lnTo>
                  <a:pt x="11017944" y="3192142"/>
                </a:lnTo>
                <a:lnTo>
                  <a:pt x="11011113" y="3149805"/>
                </a:lnTo>
                <a:lnTo>
                  <a:pt x="11003408" y="3107501"/>
                </a:lnTo>
                <a:lnTo>
                  <a:pt x="10994834" y="3065235"/>
                </a:lnTo>
                <a:lnTo>
                  <a:pt x="10985393" y="3023012"/>
                </a:lnTo>
                <a:lnTo>
                  <a:pt x="10975087" y="2980836"/>
                </a:lnTo>
                <a:lnTo>
                  <a:pt x="10963918" y="2938711"/>
                </a:lnTo>
                <a:lnTo>
                  <a:pt x="10951890" y="2896642"/>
                </a:lnTo>
                <a:lnTo>
                  <a:pt x="10939005" y="2854632"/>
                </a:lnTo>
                <a:lnTo>
                  <a:pt x="10925265" y="2812688"/>
                </a:lnTo>
                <a:lnTo>
                  <a:pt x="10910673" y="2770812"/>
                </a:lnTo>
                <a:lnTo>
                  <a:pt x="10895232" y="2729009"/>
                </a:lnTo>
                <a:lnTo>
                  <a:pt x="10878944" y="2687284"/>
                </a:lnTo>
                <a:lnTo>
                  <a:pt x="10861812" y="2645641"/>
                </a:lnTo>
                <a:lnTo>
                  <a:pt x="10843837" y="2604084"/>
                </a:lnTo>
                <a:lnTo>
                  <a:pt x="10825024" y="2562619"/>
                </a:lnTo>
                <a:lnTo>
                  <a:pt x="10805374" y="2521248"/>
                </a:lnTo>
                <a:lnTo>
                  <a:pt x="10784890" y="2479976"/>
                </a:lnTo>
                <a:lnTo>
                  <a:pt x="10763575" y="2438809"/>
                </a:lnTo>
                <a:lnTo>
                  <a:pt x="10741430" y="2397750"/>
                </a:lnTo>
                <a:lnTo>
                  <a:pt x="10718459" y="2356804"/>
                </a:lnTo>
                <a:lnTo>
                  <a:pt x="10694665" y="2315974"/>
                </a:lnTo>
                <a:lnTo>
                  <a:pt x="10670049" y="2275266"/>
                </a:lnTo>
                <a:lnTo>
                  <a:pt x="10644614" y="2234684"/>
                </a:lnTo>
                <a:lnTo>
                  <a:pt x="10618364" y="2194232"/>
                </a:lnTo>
                <a:lnTo>
                  <a:pt x="10591299" y="2153915"/>
                </a:lnTo>
                <a:lnTo>
                  <a:pt x="10563424" y="2113736"/>
                </a:lnTo>
                <a:lnTo>
                  <a:pt x="10534741" y="2073701"/>
                </a:lnTo>
                <a:lnTo>
                  <a:pt x="10505251" y="2033814"/>
                </a:lnTo>
                <a:lnTo>
                  <a:pt x="10474958" y="1994079"/>
                </a:lnTo>
                <a:lnTo>
                  <a:pt x="10436848" y="1945772"/>
                </a:lnTo>
                <a:lnTo>
                  <a:pt x="10397043" y="1897169"/>
                </a:lnTo>
                <a:lnTo>
                  <a:pt x="10355544" y="1848311"/>
                </a:lnTo>
                <a:lnTo>
                  <a:pt x="10312354" y="1799240"/>
                </a:lnTo>
                <a:lnTo>
                  <a:pt x="10267475" y="1750000"/>
                </a:lnTo>
                <a:lnTo>
                  <a:pt x="10220908" y="1700631"/>
                </a:lnTo>
                <a:lnTo>
                  <a:pt x="10172656" y="1651177"/>
                </a:lnTo>
                <a:lnTo>
                  <a:pt x="10122721" y="1601678"/>
                </a:lnTo>
                <a:lnTo>
                  <a:pt x="10071104" y="1552178"/>
                </a:lnTo>
                <a:lnTo>
                  <a:pt x="10017808" y="1502719"/>
                </a:lnTo>
                <a:lnTo>
                  <a:pt x="9962835" y="1453342"/>
                </a:lnTo>
                <a:lnTo>
                  <a:pt x="9906186" y="1404090"/>
                </a:lnTo>
                <a:lnTo>
                  <a:pt x="9847865" y="1355005"/>
                </a:lnTo>
                <a:lnTo>
                  <a:pt x="9818077" y="1330538"/>
                </a:lnTo>
                <a:lnTo>
                  <a:pt x="9787872" y="1306129"/>
                </a:lnTo>
                <a:lnTo>
                  <a:pt x="9757249" y="1281782"/>
                </a:lnTo>
                <a:lnTo>
                  <a:pt x="9726209" y="1257504"/>
                </a:lnTo>
                <a:lnTo>
                  <a:pt x="9694753" y="1233299"/>
                </a:lnTo>
                <a:lnTo>
                  <a:pt x="9662879" y="1209173"/>
                </a:lnTo>
                <a:lnTo>
                  <a:pt x="9630590" y="1185130"/>
                </a:lnTo>
                <a:lnTo>
                  <a:pt x="9597885" y="1161177"/>
                </a:lnTo>
                <a:lnTo>
                  <a:pt x="9564763" y="1137318"/>
                </a:lnTo>
                <a:lnTo>
                  <a:pt x="9531226" y="1113558"/>
                </a:lnTo>
                <a:lnTo>
                  <a:pt x="9497274" y="1089904"/>
                </a:lnTo>
                <a:lnTo>
                  <a:pt x="9462907" y="1066360"/>
                </a:lnTo>
                <a:lnTo>
                  <a:pt x="9428125" y="1042931"/>
                </a:lnTo>
                <a:lnTo>
                  <a:pt x="9392928" y="1019623"/>
                </a:lnTo>
                <a:lnTo>
                  <a:pt x="9357317" y="996441"/>
                </a:lnTo>
                <a:lnTo>
                  <a:pt x="9321292" y="973390"/>
                </a:lnTo>
                <a:lnTo>
                  <a:pt x="9284853" y="950476"/>
                </a:lnTo>
                <a:lnTo>
                  <a:pt x="9248001" y="927704"/>
                </a:lnTo>
                <a:lnTo>
                  <a:pt x="9210735" y="905079"/>
                </a:lnTo>
                <a:lnTo>
                  <a:pt x="9173056" y="882606"/>
                </a:lnTo>
                <a:lnTo>
                  <a:pt x="9134965" y="860291"/>
                </a:lnTo>
                <a:lnTo>
                  <a:pt x="9096461" y="838139"/>
                </a:lnTo>
                <a:lnTo>
                  <a:pt x="9057544" y="816154"/>
                </a:lnTo>
                <a:lnTo>
                  <a:pt x="9018216" y="794344"/>
                </a:lnTo>
                <a:lnTo>
                  <a:pt x="8978475" y="772712"/>
                </a:lnTo>
                <a:lnTo>
                  <a:pt x="8938324" y="751264"/>
                </a:lnTo>
                <a:lnTo>
                  <a:pt x="8897760" y="730005"/>
                </a:lnTo>
                <a:lnTo>
                  <a:pt x="8856786" y="708941"/>
                </a:lnTo>
                <a:lnTo>
                  <a:pt x="8815401" y="688076"/>
                </a:lnTo>
                <a:lnTo>
                  <a:pt x="8773606" y="667416"/>
                </a:lnTo>
                <a:lnTo>
                  <a:pt x="8731400" y="646967"/>
                </a:lnTo>
                <a:lnTo>
                  <a:pt x="8688784" y="626734"/>
                </a:lnTo>
                <a:lnTo>
                  <a:pt x="8645758" y="606721"/>
                </a:lnTo>
                <a:lnTo>
                  <a:pt x="8602323" y="586934"/>
                </a:lnTo>
                <a:lnTo>
                  <a:pt x="8558478" y="567379"/>
                </a:lnTo>
                <a:lnTo>
                  <a:pt x="8514225" y="548060"/>
                </a:lnTo>
                <a:lnTo>
                  <a:pt x="8469562" y="528983"/>
                </a:lnTo>
                <a:lnTo>
                  <a:pt x="8424491" y="510154"/>
                </a:lnTo>
                <a:lnTo>
                  <a:pt x="8379012" y="491577"/>
                </a:lnTo>
                <a:lnTo>
                  <a:pt x="8333124" y="473257"/>
                </a:lnTo>
                <a:lnTo>
                  <a:pt x="8286829" y="455201"/>
                </a:lnTo>
                <a:lnTo>
                  <a:pt x="8240127" y="437412"/>
                </a:lnTo>
                <a:lnTo>
                  <a:pt x="8193017" y="419898"/>
                </a:lnTo>
                <a:lnTo>
                  <a:pt x="8145500" y="402662"/>
                </a:lnTo>
                <a:lnTo>
                  <a:pt x="8097576" y="385710"/>
                </a:lnTo>
                <a:lnTo>
                  <a:pt x="8049245" y="369048"/>
                </a:lnTo>
                <a:lnTo>
                  <a:pt x="8000509" y="352680"/>
                </a:lnTo>
                <a:lnTo>
                  <a:pt x="7951366" y="336611"/>
                </a:lnTo>
                <a:lnTo>
                  <a:pt x="7901818" y="320849"/>
                </a:lnTo>
                <a:lnTo>
                  <a:pt x="7851864" y="305396"/>
                </a:lnTo>
                <a:lnTo>
                  <a:pt x="7801504" y="290259"/>
                </a:lnTo>
                <a:lnTo>
                  <a:pt x="7750740" y="275443"/>
                </a:lnTo>
                <a:lnTo>
                  <a:pt x="7699571" y="260953"/>
                </a:lnTo>
                <a:lnTo>
                  <a:pt x="7647997" y="246795"/>
                </a:lnTo>
                <a:lnTo>
                  <a:pt x="7596019" y="232973"/>
                </a:lnTo>
                <a:lnTo>
                  <a:pt x="7543637" y="219494"/>
                </a:lnTo>
                <a:lnTo>
                  <a:pt x="7490851" y="206361"/>
                </a:lnTo>
                <a:lnTo>
                  <a:pt x="7437662" y="193582"/>
                </a:lnTo>
                <a:lnTo>
                  <a:pt x="7384069" y="181160"/>
                </a:lnTo>
                <a:lnTo>
                  <a:pt x="7330074" y="169101"/>
                </a:lnTo>
                <a:lnTo>
                  <a:pt x="7275675" y="157410"/>
                </a:lnTo>
                <a:lnTo>
                  <a:pt x="7220874" y="146093"/>
                </a:lnTo>
                <a:lnTo>
                  <a:pt x="7165671" y="135155"/>
                </a:lnTo>
                <a:lnTo>
                  <a:pt x="7110066" y="124601"/>
                </a:lnTo>
                <a:lnTo>
                  <a:pt x="7054059" y="114437"/>
                </a:lnTo>
                <a:lnTo>
                  <a:pt x="6997650" y="104667"/>
                </a:lnTo>
                <a:lnTo>
                  <a:pt x="6940840" y="95297"/>
                </a:lnTo>
                <a:lnTo>
                  <a:pt x="6883629" y="86332"/>
                </a:lnTo>
                <a:lnTo>
                  <a:pt x="6826017" y="77778"/>
                </a:lnTo>
                <a:lnTo>
                  <a:pt x="6768005" y="69639"/>
                </a:lnTo>
                <a:lnTo>
                  <a:pt x="6709593" y="61922"/>
                </a:lnTo>
                <a:lnTo>
                  <a:pt x="6650780" y="54631"/>
                </a:lnTo>
                <a:lnTo>
                  <a:pt x="6591568" y="47771"/>
                </a:lnTo>
                <a:lnTo>
                  <a:pt x="6531956" y="41348"/>
                </a:lnTo>
                <a:lnTo>
                  <a:pt x="6471945" y="35368"/>
                </a:lnTo>
                <a:lnTo>
                  <a:pt x="6411535" y="29834"/>
                </a:lnTo>
                <a:lnTo>
                  <a:pt x="6350726" y="24754"/>
                </a:lnTo>
                <a:lnTo>
                  <a:pt x="6289518" y="20131"/>
                </a:lnTo>
                <a:lnTo>
                  <a:pt x="6227913" y="15971"/>
                </a:lnTo>
                <a:lnTo>
                  <a:pt x="6165909" y="12280"/>
                </a:lnTo>
                <a:lnTo>
                  <a:pt x="6103507" y="9062"/>
                </a:lnTo>
                <a:lnTo>
                  <a:pt x="6040708" y="6324"/>
                </a:lnTo>
                <a:lnTo>
                  <a:pt x="5977512" y="4069"/>
                </a:lnTo>
                <a:lnTo>
                  <a:pt x="5913919" y="2304"/>
                </a:lnTo>
                <a:lnTo>
                  <a:pt x="5849929" y="1034"/>
                </a:lnTo>
                <a:lnTo>
                  <a:pt x="5785542" y="264"/>
                </a:lnTo>
                <a:lnTo>
                  <a:pt x="5720759" y="0"/>
                </a:lnTo>
                <a:close/>
              </a:path>
            </a:pathLst>
          </a:custGeom>
          <a:solidFill>
            <a:srgbClr val="FFEA7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1005756"/>
            <a:ext cx="18035322" cy="1868805"/>
          </a:xfrm>
          <a:prstGeom prst="rect">
            <a:avLst/>
          </a:prstGeom>
        </p:spPr>
        <p:txBody>
          <a:bodyPr wrap="square" lIns="0" tIns="0" rIns="0" bIns="0">
            <a:spAutoFit/>
          </a:bodyPr>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a:xfrm>
            <a:off x="2058149" y="4080239"/>
            <a:ext cx="15987800" cy="57829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5377E6-3784-A7C8-8A09-A24EDA106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en-GB" spc="-25"/>
              <a:t>Words, emojis and likes can hurt</a:t>
            </a:r>
            <a:endParaRPr lang="en-GB" spc="-20"/>
          </a:p>
        </p:txBody>
      </p:sp>
      <p:sp>
        <p:nvSpPr>
          <p:cNvPr id="3" name="object 3"/>
          <p:cNvSpPr txBox="1"/>
          <p:nvPr/>
        </p:nvSpPr>
        <p:spPr>
          <a:xfrm>
            <a:off x="1847469" y="4040115"/>
            <a:ext cx="10789285" cy="976036"/>
          </a:xfrm>
          <a:prstGeom prst="rect">
            <a:avLst/>
          </a:prstGeom>
        </p:spPr>
        <p:txBody>
          <a:bodyPr vert="horz" wrap="square" lIns="0" tIns="12065" rIns="0" bIns="0" rtlCol="0" anchor="t">
            <a:spAutoFit/>
          </a:bodyPr>
          <a:lstStyle/>
          <a:p>
            <a:pPr marL="12700" marR="5080">
              <a:lnSpc>
                <a:spcPct val="100600"/>
              </a:lnSpc>
              <a:spcBef>
                <a:spcPts val="95"/>
              </a:spcBef>
            </a:pPr>
            <a:r>
              <a:rPr lang="en-GB" sz="3200" spc="-20" dirty="0">
                <a:latin typeface="Arial"/>
                <a:cs typeface="Arial"/>
              </a:rPr>
              <a:t>Bullying can start online and then move to the real world, or vice versa.</a:t>
            </a:r>
            <a:endParaRPr lang="en-GB" sz="3200" dirty="0">
              <a:latin typeface="Arial"/>
              <a:cs typeface="Arial"/>
            </a:endParaRPr>
          </a:p>
        </p:txBody>
      </p:sp>
      <p:sp>
        <p:nvSpPr>
          <p:cNvPr id="4" name="object 4"/>
          <p:cNvSpPr txBox="1"/>
          <p:nvPr/>
        </p:nvSpPr>
        <p:spPr>
          <a:xfrm>
            <a:off x="1847469" y="5397141"/>
            <a:ext cx="11253470" cy="976036"/>
          </a:xfrm>
          <a:prstGeom prst="rect">
            <a:avLst/>
          </a:prstGeom>
        </p:spPr>
        <p:txBody>
          <a:bodyPr vert="horz" wrap="square" lIns="0" tIns="12065" rIns="0" bIns="0" rtlCol="0" anchor="t">
            <a:spAutoFit/>
          </a:bodyPr>
          <a:lstStyle/>
          <a:p>
            <a:pPr marL="12700" marR="5080">
              <a:lnSpc>
                <a:spcPct val="100600"/>
              </a:lnSpc>
              <a:spcBef>
                <a:spcPts val="95"/>
              </a:spcBef>
            </a:pPr>
            <a:r>
              <a:rPr lang="en-GB" sz="3200" spc="-20" dirty="0">
                <a:latin typeface="Arial"/>
                <a:cs typeface="Arial"/>
              </a:rPr>
              <a:t>There is a low threshold for participating in online bullying: it is easy to get involved, for example, through likes and emojis.</a:t>
            </a:r>
            <a:endParaRPr lang="en-GB" sz="3200" dirty="0">
              <a:latin typeface="Arial"/>
              <a:cs typeface="Arial"/>
            </a:endParaRPr>
          </a:p>
        </p:txBody>
      </p:sp>
      <p:sp>
        <p:nvSpPr>
          <p:cNvPr id="5" name="object 5"/>
          <p:cNvSpPr txBox="1"/>
          <p:nvPr/>
        </p:nvSpPr>
        <p:spPr>
          <a:xfrm>
            <a:off x="1847469" y="6754169"/>
            <a:ext cx="10911205" cy="3488584"/>
          </a:xfrm>
          <a:prstGeom prst="rect">
            <a:avLst/>
          </a:prstGeom>
        </p:spPr>
        <p:txBody>
          <a:bodyPr vert="horz" wrap="square" lIns="0" tIns="12065" rIns="0" bIns="0" rtlCol="0" anchor="t">
            <a:spAutoFit/>
          </a:bodyPr>
          <a:lstStyle/>
          <a:p>
            <a:pPr marL="12700" marR="1095375" algn="just">
              <a:lnSpc>
                <a:spcPct val="100600"/>
              </a:lnSpc>
              <a:spcBef>
                <a:spcPts val="95"/>
              </a:spcBef>
            </a:pPr>
            <a:r>
              <a:rPr lang="en-GB" sz="3200" spc="-20" dirty="0">
                <a:latin typeface="Arial"/>
                <a:cs typeface="Arial"/>
              </a:rPr>
              <a:t>It's easy to hurt with words when you don't see how bad the other person is feeling. Compassion does not arise for the victim in the same way as face to face.</a:t>
            </a:r>
          </a:p>
          <a:p>
            <a:pPr marL="12700" marR="1095375" algn="just">
              <a:lnSpc>
                <a:spcPct val="100600"/>
              </a:lnSpc>
              <a:spcBef>
                <a:spcPts val="95"/>
              </a:spcBef>
            </a:pPr>
            <a:endParaRPr lang="en-GB" sz="3200" spc="-20" dirty="0">
              <a:latin typeface="Arial"/>
              <a:cs typeface="Arial"/>
            </a:endParaRPr>
          </a:p>
          <a:p>
            <a:pPr marL="12700" marR="1095375" algn="just">
              <a:lnSpc>
                <a:spcPct val="100600"/>
              </a:lnSpc>
              <a:spcBef>
                <a:spcPts val="95"/>
              </a:spcBef>
            </a:pPr>
            <a:r>
              <a:rPr lang="en-GB" sz="3200" spc="-20" dirty="0">
                <a:latin typeface="Arial"/>
                <a:cs typeface="Arial"/>
              </a:rPr>
              <a:t>Bullying online is at least as harmful and serious for the victim as any other form of bullying. </a:t>
            </a:r>
            <a:r>
              <a:rPr lang="en-GB" sz="3200" b="1" spc="-20" dirty="0">
                <a:latin typeface="Arial"/>
                <a:cs typeface="Arial"/>
              </a:rPr>
              <a:t>It can be deeply traumatizing.</a:t>
            </a:r>
            <a:endParaRPr lang="en-GB" sz="3200" b="1" dirty="0">
              <a:latin typeface="Arial"/>
              <a:cs typeface="Arial"/>
            </a:endParaRPr>
          </a:p>
        </p:txBody>
      </p:sp>
      <p:sp>
        <p:nvSpPr>
          <p:cNvPr id="6" name="object 6"/>
          <p:cNvSpPr/>
          <p:nvPr/>
        </p:nvSpPr>
        <p:spPr>
          <a:xfrm>
            <a:off x="15795767" y="4104607"/>
            <a:ext cx="3721843" cy="3345826"/>
          </a:xfrm>
          <a:prstGeom prst="rect">
            <a:avLst/>
          </a:prstGeom>
          <a:blipFill>
            <a:blip r:embed="rId3" cstate="print"/>
            <a:stretch>
              <a:fillRect/>
            </a:stretch>
          </a:blipFill>
        </p:spPr>
        <p:txBody>
          <a:bodyPr wrap="square" lIns="0" tIns="0" rIns="0" bIns="0" rtlCol="0"/>
          <a:lstStyle/>
          <a:p>
            <a:endParaRPr lang="en-GB"/>
          </a:p>
        </p:txBody>
      </p:sp>
      <p:grpSp>
        <p:nvGrpSpPr>
          <p:cNvPr id="7" name="object 7"/>
          <p:cNvGrpSpPr/>
          <p:nvPr/>
        </p:nvGrpSpPr>
        <p:grpSpPr>
          <a:xfrm>
            <a:off x="14340495" y="7715156"/>
            <a:ext cx="4027170" cy="2065655"/>
            <a:chOff x="14340495" y="7715156"/>
            <a:chExt cx="4027170" cy="2065655"/>
          </a:xfrm>
        </p:grpSpPr>
        <p:sp>
          <p:nvSpPr>
            <p:cNvPr id="8" name="object 8"/>
            <p:cNvSpPr/>
            <p:nvPr/>
          </p:nvSpPr>
          <p:spPr>
            <a:xfrm>
              <a:off x="15647316" y="8791180"/>
              <a:ext cx="2578100" cy="600710"/>
            </a:xfrm>
            <a:custGeom>
              <a:avLst/>
              <a:gdLst/>
              <a:ahLst/>
              <a:cxnLst/>
              <a:rect l="l" t="t" r="r" b="b"/>
              <a:pathLst>
                <a:path w="2578100" h="600709">
                  <a:moveTo>
                    <a:pt x="864696" y="599490"/>
                  </a:moveTo>
                  <a:lnTo>
                    <a:pt x="856698" y="600246"/>
                  </a:lnTo>
                  <a:lnTo>
                    <a:pt x="848691" y="600269"/>
                  </a:lnTo>
                  <a:lnTo>
                    <a:pt x="840715" y="599559"/>
                  </a:lnTo>
                  <a:lnTo>
                    <a:pt x="832812" y="598118"/>
                  </a:lnTo>
                  <a:lnTo>
                    <a:pt x="812688" y="593512"/>
                  </a:lnTo>
                  <a:lnTo>
                    <a:pt x="785328" y="587299"/>
                  </a:lnTo>
                  <a:lnTo>
                    <a:pt x="711747" y="570821"/>
                  </a:lnTo>
                  <a:lnTo>
                    <a:pt x="666953" y="560943"/>
                  </a:lnTo>
                  <a:lnTo>
                    <a:pt x="617773" y="550228"/>
                  </a:lnTo>
                  <a:lnTo>
                    <a:pt x="564919" y="538869"/>
                  </a:lnTo>
                  <a:lnTo>
                    <a:pt x="509104" y="527060"/>
                  </a:lnTo>
                  <a:lnTo>
                    <a:pt x="451042" y="514993"/>
                  </a:lnTo>
                  <a:lnTo>
                    <a:pt x="391444" y="502861"/>
                  </a:lnTo>
                  <a:lnTo>
                    <a:pt x="331024" y="490856"/>
                  </a:lnTo>
                  <a:lnTo>
                    <a:pt x="270494" y="479172"/>
                  </a:lnTo>
                  <a:lnTo>
                    <a:pt x="210566" y="468001"/>
                  </a:lnTo>
                  <a:lnTo>
                    <a:pt x="151954" y="457536"/>
                  </a:lnTo>
                  <a:lnTo>
                    <a:pt x="95370" y="447970"/>
                  </a:lnTo>
                  <a:lnTo>
                    <a:pt x="41527" y="439495"/>
                  </a:lnTo>
                  <a:lnTo>
                    <a:pt x="9643" y="419504"/>
                  </a:lnTo>
                  <a:lnTo>
                    <a:pt x="0" y="382489"/>
                  </a:lnTo>
                  <a:lnTo>
                    <a:pt x="11489" y="343310"/>
                  </a:lnTo>
                  <a:lnTo>
                    <a:pt x="43003" y="316828"/>
                  </a:lnTo>
                  <a:lnTo>
                    <a:pt x="85649" y="301406"/>
                  </a:lnTo>
                  <a:lnTo>
                    <a:pt x="133092" y="284794"/>
                  </a:lnTo>
                  <a:lnTo>
                    <a:pt x="184664" y="267186"/>
                  </a:lnTo>
                  <a:lnTo>
                    <a:pt x="239697" y="248775"/>
                  </a:lnTo>
                  <a:lnTo>
                    <a:pt x="297522" y="229754"/>
                  </a:lnTo>
                  <a:lnTo>
                    <a:pt x="357471" y="210316"/>
                  </a:lnTo>
                  <a:lnTo>
                    <a:pt x="418876" y="190654"/>
                  </a:lnTo>
                  <a:lnTo>
                    <a:pt x="481068" y="170962"/>
                  </a:lnTo>
                  <a:lnTo>
                    <a:pt x="543378" y="151432"/>
                  </a:lnTo>
                  <a:lnTo>
                    <a:pt x="605138" y="132257"/>
                  </a:lnTo>
                  <a:lnTo>
                    <a:pt x="665681" y="113630"/>
                  </a:lnTo>
                  <a:lnTo>
                    <a:pt x="724337" y="95745"/>
                  </a:lnTo>
                  <a:lnTo>
                    <a:pt x="780437" y="78795"/>
                  </a:lnTo>
                  <a:lnTo>
                    <a:pt x="833315" y="62972"/>
                  </a:lnTo>
                  <a:lnTo>
                    <a:pt x="882300" y="48470"/>
                  </a:lnTo>
                  <a:lnTo>
                    <a:pt x="926726" y="35481"/>
                  </a:lnTo>
                  <a:lnTo>
                    <a:pt x="965922" y="24199"/>
                  </a:lnTo>
                  <a:lnTo>
                    <a:pt x="1025956" y="7528"/>
                  </a:lnTo>
                  <a:lnTo>
                    <a:pt x="1057055" y="0"/>
                  </a:lnTo>
                  <a:lnTo>
                    <a:pt x="1060082" y="147"/>
                  </a:lnTo>
                  <a:lnTo>
                    <a:pt x="2517996" y="214088"/>
                  </a:lnTo>
                  <a:lnTo>
                    <a:pt x="2554994" y="233976"/>
                  </a:lnTo>
                  <a:lnTo>
                    <a:pt x="2574646" y="264309"/>
                  </a:lnTo>
                  <a:lnTo>
                    <a:pt x="2577856" y="299355"/>
                  </a:lnTo>
                  <a:lnTo>
                    <a:pt x="2565529" y="333380"/>
                  </a:lnTo>
                  <a:lnTo>
                    <a:pt x="2538569" y="360651"/>
                  </a:lnTo>
                  <a:lnTo>
                    <a:pt x="2497882" y="375434"/>
                  </a:lnTo>
                  <a:lnTo>
                    <a:pt x="864696" y="599490"/>
                  </a:lnTo>
                  <a:close/>
                </a:path>
              </a:pathLst>
            </a:custGeom>
            <a:ln w="31412">
              <a:solidFill>
                <a:srgbClr val="000000"/>
              </a:solidFill>
            </a:ln>
          </p:spPr>
          <p:txBody>
            <a:bodyPr wrap="square" lIns="0" tIns="0" rIns="0" bIns="0" rtlCol="0"/>
            <a:lstStyle/>
            <a:p>
              <a:endParaRPr lang="en-GB"/>
            </a:p>
          </p:txBody>
        </p:sp>
        <p:sp>
          <p:nvSpPr>
            <p:cNvPr id="9" name="object 9"/>
            <p:cNvSpPr/>
            <p:nvPr/>
          </p:nvSpPr>
          <p:spPr>
            <a:xfrm>
              <a:off x="15806314" y="8949484"/>
              <a:ext cx="638175" cy="343535"/>
            </a:xfrm>
            <a:custGeom>
              <a:avLst/>
              <a:gdLst/>
              <a:ahLst/>
              <a:cxnLst/>
              <a:rect l="l" t="t" r="r" b="b"/>
              <a:pathLst>
                <a:path w="638175" h="343534">
                  <a:moveTo>
                    <a:pt x="585963" y="2355"/>
                  </a:moveTo>
                  <a:lnTo>
                    <a:pt x="524273" y="20079"/>
                  </a:lnTo>
                  <a:lnTo>
                    <a:pt x="480198" y="32992"/>
                  </a:lnTo>
                  <a:lnTo>
                    <a:pt x="429690" y="47965"/>
                  </a:lnTo>
                  <a:lnTo>
                    <a:pt x="374540" y="64517"/>
                  </a:lnTo>
                  <a:lnTo>
                    <a:pt x="316538" y="82168"/>
                  </a:lnTo>
                  <a:lnTo>
                    <a:pt x="257475" y="100438"/>
                  </a:lnTo>
                  <a:lnTo>
                    <a:pt x="199139" y="118846"/>
                  </a:lnTo>
                  <a:lnTo>
                    <a:pt x="143323" y="136911"/>
                  </a:lnTo>
                  <a:lnTo>
                    <a:pt x="91816" y="154153"/>
                  </a:lnTo>
                  <a:lnTo>
                    <a:pt x="46409" y="170091"/>
                  </a:lnTo>
                  <a:lnTo>
                    <a:pt x="8892" y="184245"/>
                  </a:lnTo>
                  <a:lnTo>
                    <a:pt x="0" y="198798"/>
                  </a:lnTo>
                  <a:lnTo>
                    <a:pt x="3344" y="206775"/>
                  </a:lnTo>
                  <a:lnTo>
                    <a:pt x="11510" y="211396"/>
                  </a:lnTo>
                  <a:lnTo>
                    <a:pt x="617114" y="342984"/>
                  </a:lnTo>
                  <a:lnTo>
                    <a:pt x="624525" y="340186"/>
                  </a:lnTo>
                  <a:lnTo>
                    <a:pt x="631569" y="331582"/>
                  </a:lnTo>
                  <a:lnTo>
                    <a:pt x="636642" y="320860"/>
                  </a:lnTo>
                  <a:lnTo>
                    <a:pt x="638140" y="311707"/>
                  </a:lnTo>
                  <a:lnTo>
                    <a:pt x="603900" y="14407"/>
                  </a:lnTo>
                  <a:lnTo>
                    <a:pt x="602895" y="5727"/>
                  </a:lnTo>
                  <a:lnTo>
                    <a:pt x="594371" y="0"/>
                  </a:lnTo>
                  <a:lnTo>
                    <a:pt x="585963" y="2355"/>
                  </a:lnTo>
                  <a:close/>
                </a:path>
              </a:pathLst>
            </a:custGeom>
            <a:ln w="31412">
              <a:solidFill>
                <a:srgbClr val="000000"/>
              </a:solidFill>
            </a:ln>
          </p:spPr>
          <p:txBody>
            <a:bodyPr wrap="square" lIns="0" tIns="0" rIns="0" bIns="0" rtlCol="0"/>
            <a:lstStyle/>
            <a:p>
              <a:endParaRPr lang="en-GB"/>
            </a:p>
          </p:txBody>
        </p:sp>
        <p:sp>
          <p:nvSpPr>
            <p:cNvPr id="10" name="object 10"/>
            <p:cNvSpPr/>
            <p:nvPr/>
          </p:nvSpPr>
          <p:spPr>
            <a:xfrm>
              <a:off x="16308419" y="7730863"/>
              <a:ext cx="2043430" cy="1587500"/>
            </a:xfrm>
            <a:custGeom>
              <a:avLst/>
              <a:gdLst/>
              <a:ahLst/>
              <a:cxnLst/>
              <a:rect l="l" t="t" r="r" b="b"/>
              <a:pathLst>
                <a:path w="2043430" h="1587500">
                  <a:moveTo>
                    <a:pt x="1824935" y="0"/>
                  </a:moveTo>
                  <a:lnTo>
                    <a:pt x="1776783" y="571"/>
                  </a:lnTo>
                  <a:lnTo>
                    <a:pt x="287048" y="166325"/>
                  </a:lnTo>
                  <a:lnTo>
                    <a:pt x="239735" y="176477"/>
                  </a:lnTo>
                  <a:lnTo>
                    <a:pt x="196461" y="195358"/>
                  </a:lnTo>
                  <a:lnTo>
                    <a:pt x="158190" y="221974"/>
                  </a:lnTo>
                  <a:lnTo>
                    <a:pt x="125886" y="255331"/>
                  </a:lnTo>
                  <a:lnTo>
                    <a:pt x="100510" y="294435"/>
                  </a:lnTo>
                  <a:lnTo>
                    <a:pt x="83025" y="338293"/>
                  </a:lnTo>
                  <a:lnTo>
                    <a:pt x="74395" y="385910"/>
                  </a:lnTo>
                  <a:lnTo>
                    <a:pt x="0" y="1328583"/>
                  </a:lnTo>
                  <a:lnTo>
                    <a:pt x="578" y="1373339"/>
                  </a:lnTo>
                  <a:lnTo>
                    <a:pt x="9029" y="1415728"/>
                  </a:lnTo>
                  <a:lnTo>
                    <a:pt x="24612" y="1455046"/>
                  </a:lnTo>
                  <a:lnTo>
                    <a:pt x="46585" y="1490592"/>
                  </a:lnTo>
                  <a:lnTo>
                    <a:pt x="74204" y="1521662"/>
                  </a:lnTo>
                  <a:lnTo>
                    <a:pt x="106728" y="1547552"/>
                  </a:lnTo>
                  <a:lnTo>
                    <a:pt x="143415" y="1567561"/>
                  </a:lnTo>
                  <a:lnTo>
                    <a:pt x="183522" y="1580985"/>
                  </a:lnTo>
                  <a:lnTo>
                    <a:pt x="226307" y="1587121"/>
                  </a:lnTo>
                  <a:lnTo>
                    <a:pt x="271028" y="1585266"/>
                  </a:lnTo>
                  <a:lnTo>
                    <a:pt x="1787369" y="1382225"/>
                  </a:lnTo>
                  <a:lnTo>
                    <a:pt x="1834577" y="1370977"/>
                  </a:lnTo>
                  <a:lnTo>
                    <a:pt x="1877519" y="1351047"/>
                  </a:lnTo>
                  <a:lnTo>
                    <a:pt x="1915248" y="1323462"/>
                  </a:lnTo>
                  <a:lnTo>
                    <a:pt x="1946819" y="1289246"/>
                  </a:lnTo>
                  <a:lnTo>
                    <a:pt x="1971285" y="1249425"/>
                  </a:lnTo>
                  <a:lnTo>
                    <a:pt x="1987701" y="1205024"/>
                  </a:lnTo>
                  <a:lnTo>
                    <a:pt x="1995122" y="1157069"/>
                  </a:lnTo>
                  <a:lnTo>
                    <a:pt x="2042911" y="251673"/>
                  </a:lnTo>
                  <a:lnTo>
                    <a:pt x="2040688" y="203569"/>
                  </a:lnTo>
                  <a:lnTo>
                    <a:pt x="2029437" y="158449"/>
                  </a:lnTo>
                  <a:lnTo>
                    <a:pt x="2010098" y="117199"/>
                  </a:lnTo>
                  <a:lnTo>
                    <a:pt x="1983609" y="80705"/>
                  </a:lnTo>
                  <a:lnTo>
                    <a:pt x="1950909" y="49852"/>
                  </a:lnTo>
                  <a:lnTo>
                    <a:pt x="1912937" y="25526"/>
                  </a:lnTo>
                  <a:lnTo>
                    <a:pt x="1870633" y="8613"/>
                  </a:lnTo>
                  <a:lnTo>
                    <a:pt x="1824935" y="0"/>
                  </a:lnTo>
                  <a:close/>
                </a:path>
              </a:pathLst>
            </a:custGeom>
            <a:solidFill>
              <a:srgbClr val="FFFFFF"/>
            </a:solidFill>
          </p:spPr>
          <p:txBody>
            <a:bodyPr wrap="square" lIns="0" tIns="0" rIns="0" bIns="0" rtlCol="0"/>
            <a:lstStyle/>
            <a:p>
              <a:endParaRPr lang="en-GB"/>
            </a:p>
          </p:txBody>
        </p:sp>
        <p:sp>
          <p:nvSpPr>
            <p:cNvPr id="11" name="object 11"/>
            <p:cNvSpPr/>
            <p:nvPr/>
          </p:nvSpPr>
          <p:spPr>
            <a:xfrm>
              <a:off x="16308419" y="7730863"/>
              <a:ext cx="2043430" cy="1587500"/>
            </a:xfrm>
            <a:custGeom>
              <a:avLst/>
              <a:gdLst/>
              <a:ahLst/>
              <a:cxnLst/>
              <a:rect l="l" t="t" r="r" b="b"/>
              <a:pathLst>
                <a:path w="2043430" h="1587500">
                  <a:moveTo>
                    <a:pt x="2042911" y="251673"/>
                  </a:moveTo>
                  <a:lnTo>
                    <a:pt x="1995122" y="1157069"/>
                  </a:lnTo>
                  <a:lnTo>
                    <a:pt x="1987701" y="1205024"/>
                  </a:lnTo>
                  <a:lnTo>
                    <a:pt x="1971285" y="1249425"/>
                  </a:lnTo>
                  <a:lnTo>
                    <a:pt x="1946819" y="1289246"/>
                  </a:lnTo>
                  <a:lnTo>
                    <a:pt x="1915248" y="1323462"/>
                  </a:lnTo>
                  <a:lnTo>
                    <a:pt x="1877519" y="1351047"/>
                  </a:lnTo>
                  <a:lnTo>
                    <a:pt x="1834577" y="1370977"/>
                  </a:lnTo>
                  <a:lnTo>
                    <a:pt x="1787369" y="1382225"/>
                  </a:lnTo>
                  <a:lnTo>
                    <a:pt x="271028" y="1585266"/>
                  </a:lnTo>
                  <a:lnTo>
                    <a:pt x="226307" y="1587121"/>
                  </a:lnTo>
                  <a:lnTo>
                    <a:pt x="183522" y="1580985"/>
                  </a:lnTo>
                  <a:lnTo>
                    <a:pt x="143415" y="1567561"/>
                  </a:lnTo>
                  <a:lnTo>
                    <a:pt x="106728" y="1547552"/>
                  </a:lnTo>
                  <a:lnTo>
                    <a:pt x="74204" y="1521662"/>
                  </a:lnTo>
                  <a:lnTo>
                    <a:pt x="46585" y="1490592"/>
                  </a:lnTo>
                  <a:lnTo>
                    <a:pt x="24612" y="1455046"/>
                  </a:lnTo>
                  <a:lnTo>
                    <a:pt x="9029" y="1415728"/>
                  </a:lnTo>
                  <a:lnTo>
                    <a:pt x="578" y="1373339"/>
                  </a:lnTo>
                  <a:lnTo>
                    <a:pt x="0" y="1328583"/>
                  </a:lnTo>
                  <a:lnTo>
                    <a:pt x="74395" y="385910"/>
                  </a:lnTo>
                  <a:lnTo>
                    <a:pt x="83025" y="338293"/>
                  </a:lnTo>
                  <a:lnTo>
                    <a:pt x="100510" y="294435"/>
                  </a:lnTo>
                  <a:lnTo>
                    <a:pt x="125886" y="255331"/>
                  </a:lnTo>
                  <a:lnTo>
                    <a:pt x="158190" y="221974"/>
                  </a:lnTo>
                  <a:lnTo>
                    <a:pt x="196461" y="195358"/>
                  </a:lnTo>
                  <a:lnTo>
                    <a:pt x="239735" y="176477"/>
                  </a:lnTo>
                  <a:lnTo>
                    <a:pt x="287048" y="166325"/>
                  </a:lnTo>
                  <a:lnTo>
                    <a:pt x="1776783" y="571"/>
                  </a:lnTo>
                  <a:lnTo>
                    <a:pt x="1824935" y="0"/>
                  </a:lnTo>
                  <a:lnTo>
                    <a:pt x="1870633" y="8613"/>
                  </a:lnTo>
                  <a:lnTo>
                    <a:pt x="1912937" y="25526"/>
                  </a:lnTo>
                  <a:lnTo>
                    <a:pt x="1950909" y="49852"/>
                  </a:lnTo>
                  <a:lnTo>
                    <a:pt x="1983609" y="80705"/>
                  </a:lnTo>
                  <a:lnTo>
                    <a:pt x="2010098" y="117199"/>
                  </a:lnTo>
                  <a:lnTo>
                    <a:pt x="2029437" y="158449"/>
                  </a:lnTo>
                  <a:lnTo>
                    <a:pt x="2040688" y="203569"/>
                  </a:lnTo>
                  <a:lnTo>
                    <a:pt x="2042911" y="251673"/>
                  </a:lnTo>
                  <a:close/>
                </a:path>
              </a:pathLst>
            </a:custGeom>
            <a:ln w="31412">
              <a:solidFill>
                <a:srgbClr val="000000"/>
              </a:solidFill>
            </a:ln>
          </p:spPr>
          <p:txBody>
            <a:bodyPr wrap="square" lIns="0" tIns="0" rIns="0" bIns="0" rtlCol="0"/>
            <a:lstStyle/>
            <a:p>
              <a:endParaRPr lang="en-GB"/>
            </a:p>
          </p:txBody>
        </p:sp>
        <p:sp>
          <p:nvSpPr>
            <p:cNvPr id="12" name="object 12"/>
            <p:cNvSpPr/>
            <p:nvPr/>
          </p:nvSpPr>
          <p:spPr>
            <a:xfrm>
              <a:off x="17261770" y="8416996"/>
              <a:ext cx="281940" cy="260350"/>
            </a:xfrm>
            <a:custGeom>
              <a:avLst/>
              <a:gdLst/>
              <a:ahLst/>
              <a:cxnLst/>
              <a:rect l="l" t="t" r="r" b="b"/>
              <a:pathLst>
                <a:path w="281940" h="260350">
                  <a:moveTo>
                    <a:pt x="124531" y="0"/>
                  </a:moveTo>
                  <a:lnTo>
                    <a:pt x="84737" y="9772"/>
                  </a:lnTo>
                  <a:lnTo>
                    <a:pt x="49871" y="29409"/>
                  </a:lnTo>
                  <a:lnTo>
                    <a:pt x="22449" y="57778"/>
                  </a:lnTo>
                  <a:lnTo>
                    <a:pt x="4987" y="93747"/>
                  </a:lnTo>
                  <a:lnTo>
                    <a:pt x="0" y="136182"/>
                  </a:lnTo>
                  <a:lnTo>
                    <a:pt x="8871" y="177979"/>
                  </a:lnTo>
                  <a:lnTo>
                    <a:pt x="29568" y="212187"/>
                  </a:lnTo>
                  <a:lnTo>
                    <a:pt x="59482" y="237911"/>
                  </a:lnTo>
                  <a:lnTo>
                    <a:pt x="96005" y="254256"/>
                  </a:lnTo>
                  <a:lnTo>
                    <a:pt x="136529" y="260326"/>
                  </a:lnTo>
                  <a:lnTo>
                    <a:pt x="178444" y="255226"/>
                  </a:lnTo>
                  <a:lnTo>
                    <a:pt x="222346" y="235426"/>
                  </a:lnTo>
                  <a:lnTo>
                    <a:pt x="255383" y="204255"/>
                  </a:lnTo>
                  <a:lnTo>
                    <a:pt x="275744" y="165563"/>
                  </a:lnTo>
                  <a:lnTo>
                    <a:pt x="281614" y="123198"/>
                  </a:lnTo>
                  <a:lnTo>
                    <a:pt x="271871" y="81554"/>
                  </a:lnTo>
                  <a:lnTo>
                    <a:pt x="248038" y="44898"/>
                  </a:lnTo>
                  <a:lnTo>
                    <a:pt x="212274" y="16899"/>
                  </a:lnTo>
                  <a:lnTo>
                    <a:pt x="166738" y="1223"/>
                  </a:lnTo>
                  <a:lnTo>
                    <a:pt x="124531" y="0"/>
                  </a:lnTo>
                  <a:close/>
                </a:path>
              </a:pathLst>
            </a:custGeom>
            <a:solidFill>
              <a:srgbClr val="FFFFFF"/>
            </a:solidFill>
          </p:spPr>
          <p:txBody>
            <a:bodyPr wrap="square" lIns="0" tIns="0" rIns="0" bIns="0" rtlCol="0"/>
            <a:lstStyle/>
            <a:p>
              <a:endParaRPr lang="en-GB"/>
            </a:p>
          </p:txBody>
        </p:sp>
        <p:sp>
          <p:nvSpPr>
            <p:cNvPr id="13" name="object 13"/>
            <p:cNvSpPr/>
            <p:nvPr/>
          </p:nvSpPr>
          <p:spPr>
            <a:xfrm>
              <a:off x="17261770" y="8416996"/>
              <a:ext cx="281940" cy="260350"/>
            </a:xfrm>
            <a:custGeom>
              <a:avLst/>
              <a:gdLst/>
              <a:ahLst/>
              <a:cxnLst/>
              <a:rect l="l" t="t" r="r" b="b"/>
              <a:pathLst>
                <a:path w="281940" h="260350">
                  <a:moveTo>
                    <a:pt x="281614" y="123198"/>
                  </a:moveTo>
                  <a:lnTo>
                    <a:pt x="275744" y="165563"/>
                  </a:lnTo>
                  <a:lnTo>
                    <a:pt x="255383" y="204255"/>
                  </a:lnTo>
                  <a:lnTo>
                    <a:pt x="222346" y="235426"/>
                  </a:lnTo>
                  <a:lnTo>
                    <a:pt x="178444" y="255226"/>
                  </a:lnTo>
                  <a:lnTo>
                    <a:pt x="136529" y="260326"/>
                  </a:lnTo>
                  <a:lnTo>
                    <a:pt x="96005" y="254256"/>
                  </a:lnTo>
                  <a:lnTo>
                    <a:pt x="59482" y="237911"/>
                  </a:lnTo>
                  <a:lnTo>
                    <a:pt x="29568" y="212187"/>
                  </a:lnTo>
                  <a:lnTo>
                    <a:pt x="8871" y="177979"/>
                  </a:lnTo>
                  <a:lnTo>
                    <a:pt x="0" y="136182"/>
                  </a:lnTo>
                  <a:lnTo>
                    <a:pt x="4987" y="93747"/>
                  </a:lnTo>
                  <a:lnTo>
                    <a:pt x="22449" y="57778"/>
                  </a:lnTo>
                  <a:lnTo>
                    <a:pt x="49871" y="29409"/>
                  </a:lnTo>
                  <a:lnTo>
                    <a:pt x="84737" y="9772"/>
                  </a:lnTo>
                  <a:lnTo>
                    <a:pt x="124531" y="0"/>
                  </a:lnTo>
                  <a:lnTo>
                    <a:pt x="166738" y="1223"/>
                  </a:lnTo>
                  <a:lnTo>
                    <a:pt x="212274" y="16899"/>
                  </a:lnTo>
                  <a:lnTo>
                    <a:pt x="248038" y="44898"/>
                  </a:lnTo>
                  <a:lnTo>
                    <a:pt x="271871" y="81554"/>
                  </a:lnTo>
                  <a:lnTo>
                    <a:pt x="281614" y="123198"/>
                  </a:lnTo>
                  <a:close/>
                </a:path>
              </a:pathLst>
            </a:custGeom>
            <a:ln w="31412">
              <a:solidFill>
                <a:srgbClr val="000000"/>
              </a:solidFill>
            </a:ln>
          </p:spPr>
          <p:txBody>
            <a:bodyPr wrap="square" lIns="0" tIns="0" rIns="0" bIns="0" rtlCol="0"/>
            <a:lstStyle/>
            <a:p>
              <a:endParaRPr lang="en-GB"/>
            </a:p>
          </p:txBody>
        </p:sp>
        <p:sp>
          <p:nvSpPr>
            <p:cNvPr id="14" name="object 14"/>
            <p:cNvSpPr/>
            <p:nvPr/>
          </p:nvSpPr>
          <p:spPr>
            <a:xfrm>
              <a:off x="15144153" y="9086627"/>
              <a:ext cx="993140" cy="567690"/>
            </a:xfrm>
            <a:custGeom>
              <a:avLst/>
              <a:gdLst/>
              <a:ahLst/>
              <a:cxnLst/>
              <a:rect l="l" t="t" r="r" b="b"/>
              <a:pathLst>
                <a:path w="993140" h="567690">
                  <a:moveTo>
                    <a:pt x="992708" y="497700"/>
                  </a:moveTo>
                  <a:lnTo>
                    <a:pt x="970724" y="450481"/>
                  </a:lnTo>
                  <a:lnTo>
                    <a:pt x="934351" y="423252"/>
                  </a:lnTo>
                  <a:lnTo>
                    <a:pt x="891819" y="402945"/>
                  </a:lnTo>
                  <a:lnTo>
                    <a:pt x="800036" y="365899"/>
                  </a:lnTo>
                  <a:lnTo>
                    <a:pt x="747509" y="345808"/>
                  </a:lnTo>
                  <a:lnTo>
                    <a:pt x="694512" y="327012"/>
                  </a:lnTo>
                  <a:lnTo>
                    <a:pt x="640829" y="309664"/>
                  </a:lnTo>
                  <a:lnTo>
                    <a:pt x="597712" y="296125"/>
                  </a:lnTo>
                  <a:lnTo>
                    <a:pt x="554761" y="281139"/>
                  </a:lnTo>
                  <a:lnTo>
                    <a:pt x="512826" y="263664"/>
                  </a:lnTo>
                  <a:lnTo>
                    <a:pt x="472757" y="242684"/>
                  </a:lnTo>
                  <a:lnTo>
                    <a:pt x="435356" y="217144"/>
                  </a:lnTo>
                  <a:lnTo>
                    <a:pt x="384327" y="164503"/>
                  </a:lnTo>
                  <a:lnTo>
                    <a:pt x="355320" y="131178"/>
                  </a:lnTo>
                  <a:lnTo>
                    <a:pt x="346367" y="116103"/>
                  </a:lnTo>
                  <a:lnTo>
                    <a:pt x="367639" y="0"/>
                  </a:lnTo>
                  <a:lnTo>
                    <a:pt x="32778" y="10617"/>
                  </a:lnTo>
                  <a:lnTo>
                    <a:pt x="60807" y="148005"/>
                  </a:lnTo>
                  <a:lnTo>
                    <a:pt x="59220" y="147599"/>
                  </a:lnTo>
                  <a:lnTo>
                    <a:pt x="17983" y="311569"/>
                  </a:lnTo>
                  <a:lnTo>
                    <a:pt x="0" y="400875"/>
                  </a:lnTo>
                  <a:lnTo>
                    <a:pt x="1422" y="446722"/>
                  </a:lnTo>
                  <a:lnTo>
                    <a:pt x="18427" y="480288"/>
                  </a:lnTo>
                  <a:lnTo>
                    <a:pt x="79159" y="497192"/>
                  </a:lnTo>
                  <a:lnTo>
                    <a:pt x="119659" y="504875"/>
                  </a:lnTo>
                  <a:lnTo>
                    <a:pt x="167932" y="513118"/>
                  </a:lnTo>
                  <a:lnTo>
                    <a:pt x="222567" y="521665"/>
                  </a:lnTo>
                  <a:lnTo>
                    <a:pt x="282143" y="530225"/>
                  </a:lnTo>
                  <a:lnTo>
                    <a:pt x="345249" y="538518"/>
                  </a:lnTo>
                  <a:lnTo>
                    <a:pt x="410451" y="546277"/>
                  </a:lnTo>
                  <a:lnTo>
                    <a:pt x="476351" y="553224"/>
                  </a:lnTo>
                  <a:lnTo>
                    <a:pt x="541528" y="559079"/>
                  </a:lnTo>
                  <a:lnTo>
                    <a:pt x="604570" y="563575"/>
                  </a:lnTo>
                  <a:lnTo>
                    <a:pt x="664057" y="566420"/>
                  </a:lnTo>
                  <a:lnTo>
                    <a:pt x="718566" y="567359"/>
                  </a:lnTo>
                  <a:lnTo>
                    <a:pt x="808456" y="564997"/>
                  </a:lnTo>
                  <a:lnTo>
                    <a:pt x="854748" y="563626"/>
                  </a:lnTo>
                  <a:lnTo>
                    <a:pt x="901395" y="558584"/>
                  </a:lnTo>
                  <a:lnTo>
                    <a:pt x="944245" y="546493"/>
                  </a:lnTo>
                  <a:lnTo>
                    <a:pt x="979131" y="523951"/>
                  </a:lnTo>
                  <a:lnTo>
                    <a:pt x="990663" y="507276"/>
                  </a:lnTo>
                  <a:lnTo>
                    <a:pt x="992708" y="497700"/>
                  </a:lnTo>
                  <a:close/>
                </a:path>
              </a:pathLst>
            </a:custGeom>
            <a:solidFill>
              <a:srgbClr val="FFFFFF"/>
            </a:solidFill>
          </p:spPr>
          <p:txBody>
            <a:bodyPr wrap="square" lIns="0" tIns="0" rIns="0" bIns="0" rtlCol="0"/>
            <a:lstStyle/>
            <a:p>
              <a:endParaRPr lang="en-GB"/>
            </a:p>
          </p:txBody>
        </p:sp>
        <p:sp>
          <p:nvSpPr>
            <p:cNvPr id="15" name="object 15"/>
            <p:cNvSpPr/>
            <p:nvPr/>
          </p:nvSpPr>
          <p:spPr>
            <a:xfrm>
              <a:off x="15500534" y="9273508"/>
              <a:ext cx="132886" cy="131824"/>
            </a:xfrm>
            <a:prstGeom prst="rect">
              <a:avLst/>
            </a:prstGeom>
            <a:blipFill>
              <a:blip r:embed="rId4" cstate="print"/>
              <a:stretch>
                <a:fillRect/>
              </a:stretch>
            </a:blipFill>
          </p:spPr>
          <p:txBody>
            <a:bodyPr wrap="square" lIns="0" tIns="0" rIns="0" bIns="0" rtlCol="0"/>
            <a:lstStyle/>
            <a:p>
              <a:endParaRPr lang="en-GB"/>
            </a:p>
          </p:txBody>
        </p:sp>
        <p:sp>
          <p:nvSpPr>
            <p:cNvPr id="16" name="object 16"/>
            <p:cNvSpPr/>
            <p:nvPr/>
          </p:nvSpPr>
          <p:spPr>
            <a:xfrm>
              <a:off x="14564512" y="9175882"/>
              <a:ext cx="991235" cy="605155"/>
            </a:xfrm>
            <a:custGeom>
              <a:avLst/>
              <a:gdLst/>
              <a:ahLst/>
              <a:cxnLst/>
              <a:rect l="l" t="t" r="r" b="b"/>
              <a:pathLst>
                <a:path w="991234" h="605154">
                  <a:moveTo>
                    <a:pt x="991044" y="539496"/>
                  </a:moveTo>
                  <a:lnTo>
                    <a:pt x="969810" y="491934"/>
                  </a:lnTo>
                  <a:lnTo>
                    <a:pt x="933881" y="464121"/>
                  </a:lnTo>
                  <a:lnTo>
                    <a:pt x="891679" y="443153"/>
                  </a:lnTo>
                  <a:lnTo>
                    <a:pt x="800493" y="404647"/>
                  </a:lnTo>
                  <a:lnTo>
                    <a:pt x="748296" y="383730"/>
                  </a:lnTo>
                  <a:lnTo>
                    <a:pt x="695604" y="364096"/>
                  </a:lnTo>
                  <a:lnTo>
                    <a:pt x="642200" y="345897"/>
                  </a:lnTo>
                  <a:lnTo>
                    <a:pt x="599300" y="331685"/>
                  </a:lnTo>
                  <a:lnTo>
                    <a:pt x="556590" y="316014"/>
                  </a:lnTo>
                  <a:lnTo>
                    <a:pt x="514946" y="297878"/>
                  </a:lnTo>
                  <a:lnTo>
                    <a:pt x="475208" y="276263"/>
                  </a:lnTo>
                  <a:lnTo>
                    <a:pt x="438226" y="250139"/>
                  </a:lnTo>
                  <a:lnTo>
                    <a:pt x="388035" y="196684"/>
                  </a:lnTo>
                  <a:lnTo>
                    <a:pt x="359549" y="162902"/>
                  </a:lnTo>
                  <a:lnTo>
                    <a:pt x="350088" y="146329"/>
                  </a:lnTo>
                  <a:lnTo>
                    <a:pt x="349211" y="146685"/>
                  </a:lnTo>
                  <a:lnTo>
                    <a:pt x="373951" y="0"/>
                  </a:lnTo>
                  <a:lnTo>
                    <a:pt x="38976" y="37236"/>
                  </a:lnTo>
                  <a:lnTo>
                    <a:pt x="64795" y="174929"/>
                  </a:lnTo>
                  <a:lnTo>
                    <a:pt x="63233" y="174625"/>
                  </a:lnTo>
                  <a:lnTo>
                    <a:pt x="19405" y="337908"/>
                  </a:lnTo>
                  <a:lnTo>
                    <a:pt x="0" y="426923"/>
                  </a:lnTo>
                  <a:lnTo>
                    <a:pt x="698" y="472782"/>
                  </a:lnTo>
                  <a:lnTo>
                    <a:pt x="25793" y="511098"/>
                  </a:lnTo>
                  <a:lnTo>
                    <a:pt x="77622" y="524484"/>
                  </a:lnTo>
                  <a:lnTo>
                    <a:pt x="117995" y="532815"/>
                  </a:lnTo>
                  <a:lnTo>
                    <a:pt x="166141" y="541820"/>
                  </a:lnTo>
                  <a:lnTo>
                    <a:pt x="220637" y="551230"/>
                  </a:lnTo>
                  <a:lnTo>
                    <a:pt x="280060" y="560730"/>
                  </a:lnTo>
                  <a:lnTo>
                    <a:pt x="343027" y="570026"/>
                  </a:lnTo>
                  <a:lnTo>
                    <a:pt x="408101" y="578827"/>
                  </a:lnTo>
                  <a:lnTo>
                    <a:pt x="473887" y="586816"/>
                  </a:lnTo>
                  <a:lnTo>
                    <a:pt x="538962" y="593699"/>
                  </a:lnTo>
                  <a:lnTo>
                    <a:pt x="601916" y="599198"/>
                  </a:lnTo>
                  <a:lnTo>
                    <a:pt x="661352" y="602996"/>
                  </a:lnTo>
                  <a:lnTo>
                    <a:pt x="715835" y="604786"/>
                  </a:lnTo>
                  <a:lnTo>
                    <a:pt x="805751" y="603859"/>
                  </a:lnTo>
                  <a:lnTo>
                    <a:pt x="852055" y="603224"/>
                  </a:lnTo>
                  <a:lnTo>
                    <a:pt x="898779" y="598919"/>
                  </a:lnTo>
                  <a:lnTo>
                    <a:pt x="941819" y="587502"/>
                  </a:lnTo>
                  <a:lnTo>
                    <a:pt x="977049" y="565518"/>
                  </a:lnTo>
                  <a:lnTo>
                    <a:pt x="988847" y="549033"/>
                  </a:lnTo>
                  <a:lnTo>
                    <a:pt x="991044" y="539496"/>
                  </a:lnTo>
                  <a:close/>
                </a:path>
              </a:pathLst>
            </a:custGeom>
            <a:solidFill>
              <a:srgbClr val="FFFFFF"/>
            </a:solidFill>
          </p:spPr>
          <p:txBody>
            <a:bodyPr wrap="square" lIns="0" tIns="0" rIns="0" bIns="0" rtlCol="0"/>
            <a:lstStyle/>
            <a:p>
              <a:endParaRPr lang="en-GB"/>
            </a:p>
          </p:txBody>
        </p:sp>
        <p:sp>
          <p:nvSpPr>
            <p:cNvPr id="17" name="object 17"/>
            <p:cNvSpPr/>
            <p:nvPr/>
          </p:nvSpPr>
          <p:spPr>
            <a:xfrm>
              <a:off x="14922752" y="9395531"/>
              <a:ext cx="133747" cy="131822"/>
            </a:xfrm>
            <a:prstGeom prst="rect">
              <a:avLst/>
            </a:prstGeom>
            <a:blipFill>
              <a:blip r:embed="rId5" cstate="print"/>
              <a:stretch>
                <a:fillRect/>
              </a:stretch>
            </a:blipFill>
          </p:spPr>
          <p:txBody>
            <a:bodyPr wrap="square" lIns="0" tIns="0" rIns="0" bIns="0" rtlCol="0"/>
            <a:lstStyle/>
            <a:p>
              <a:endParaRPr lang="en-GB"/>
            </a:p>
          </p:txBody>
        </p:sp>
        <p:sp>
          <p:nvSpPr>
            <p:cNvPr id="18" name="object 18"/>
            <p:cNvSpPr/>
            <p:nvPr/>
          </p:nvSpPr>
          <p:spPr>
            <a:xfrm>
              <a:off x="14340495" y="8041873"/>
              <a:ext cx="365125" cy="357505"/>
            </a:xfrm>
            <a:custGeom>
              <a:avLst/>
              <a:gdLst/>
              <a:ahLst/>
              <a:cxnLst/>
              <a:rect l="l" t="t" r="r" b="b"/>
              <a:pathLst>
                <a:path w="365125" h="357504">
                  <a:moveTo>
                    <a:pt x="300311" y="0"/>
                  </a:moveTo>
                  <a:lnTo>
                    <a:pt x="187728" y="49422"/>
                  </a:lnTo>
                  <a:lnTo>
                    <a:pt x="169381" y="52291"/>
                  </a:lnTo>
                  <a:lnTo>
                    <a:pt x="152193" y="54216"/>
                  </a:lnTo>
                  <a:lnTo>
                    <a:pt x="134988" y="54671"/>
                  </a:lnTo>
                  <a:lnTo>
                    <a:pt x="116589" y="53129"/>
                  </a:lnTo>
                  <a:lnTo>
                    <a:pt x="95482" y="51054"/>
                  </a:lnTo>
                  <a:lnTo>
                    <a:pt x="72405" y="50706"/>
                  </a:lnTo>
                  <a:lnTo>
                    <a:pt x="49578" y="52724"/>
                  </a:lnTo>
                  <a:lnTo>
                    <a:pt x="29219" y="57746"/>
                  </a:lnTo>
                  <a:lnTo>
                    <a:pt x="20027" y="68055"/>
                  </a:lnTo>
                  <a:lnTo>
                    <a:pt x="18339" y="84998"/>
                  </a:lnTo>
                  <a:lnTo>
                    <a:pt x="24141" y="101881"/>
                  </a:lnTo>
                  <a:lnTo>
                    <a:pt x="37418" y="112007"/>
                  </a:lnTo>
                  <a:lnTo>
                    <a:pt x="49888" y="114430"/>
                  </a:lnTo>
                  <a:lnTo>
                    <a:pt x="62581" y="115649"/>
                  </a:lnTo>
                  <a:lnTo>
                    <a:pt x="75362" y="116387"/>
                  </a:lnTo>
                  <a:lnTo>
                    <a:pt x="88097" y="117368"/>
                  </a:lnTo>
                  <a:lnTo>
                    <a:pt x="42130" y="129807"/>
                  </a:lnTo>
                  <a:lnTo>
                    <a:pt x="26383" y="133444"/>
                  </a:lnTo>
                  <a:lnTo>
                    <a:pt x="19161" y="136355"/>
                  </a:lnTo>
                  <a:lnTo>
                    <a:pt x="13471" y="141252"/>
                  </a:lnTo>
                  <a:lnTo>
                    <a:pt x="0" y="181651"/>
                  </a:lnTo>
                  <a:lnTo>
                    <a:pt x="2433" y="232738"/>
                  </a:lnTo>
                  <a:lnTo>
                    <a:pt x="14178" y="284042"/>
                  </a:lnTo>
                  <a:lnTo>
                    <a:pt x="28642" y="325088"/>
                  </a:lnTo>
                  <a:lnTo>
                    <a:pt x="59480" y="357329"/>
                  </a:lnTo>
                  <a:lnTo>
                    <a:pt x="64789" y="356931"/>
                  </a:lnTo>
                  <a:lnTo>
                    <a:pt x="102880" y="347726"/>
                  </a:lnTo>
                  <a:lnTo>
                    <a:pt x="204665" y="305173"/>
                  </a:lnTo>
                  <a:lnTo>
                    <a:pt x="263085" y="270786"/>
                  </a:lnTo>
                  <a:lnTo>
                    <a:pt x="309663" y="237231"/>
                  </a:lnTo>
                  <a:lnTo>
                    <a:pt x="365031" y="192182"/>
                  </a:lnTo>
                  <a:lnTo>
                    <a:pt x="300311" y="0"/>
                  </a:lnTo>
                  <a:close/>
                </a:path>
              </a:pathLst>
            </a:custGeom>
            <a:solidFill>
              <a:srgbClr val="FFFFFF"/>
            </a:solidFill>
          </p:spPr>
          <p:txBody>
            <a:bodyPr wrap="square" lIns="0" tIns="0" rIns="0" bIns="0" rtlCol="0"/>
            <a:lstStyle/>
            <a:p>
              <a:endParaRPr lang="en-GB"/>
            </a:p>
          </p:txBody>
        </p:sp>
      </p:grpSp>
      <p:sp>
        <p:nvSpPr>
          <p:cNvPr id="19" name="object 19"/>
          <p:cNvSpPr txBox="1"/>
          <p:nvPr/>
        </p:nvSpPr>
        <p:spPr>
          <a:xfrm>
            <a:off x="16559345" y="5217682"/>
            <a:ext cx="1500614" cy="366767"/>
          </a:xfrm>
          <a:prstGeom prst="rect">
            <a:avLst/>
          </a:prstGeom>
        </p:spPr>
        <p:txBody>
          <a:bodyPr vert="horz" wrap="square" lIns="0" tIns="12700" rIns="0" bIns="0" rtlCol="0">
            <a:spAutoFit/>
          </a:bodyPr>
          <a:lstStyle/>
          <a:p>
            <a:pPr marL="12700">
              <a:lnSpc>
                <a:spcPct val="100000"/>
              </a:lnSpc>
              <a:spcBef>
                <a:spcPts val="100"/>
              </a:spcBef>
            </a:pPr>
            <a:r>
              <a:rPr lang="en-GB" sz="2300" spc="-25" dirty="0">
                <a:latin typeface="Arial Black"/>
                <a:cs typeface="Arial Black"/>
              </a:rPr>
              <a:t>FOOL</a:t>
            </a:r>
            <a:endParaRPr lang="en-GB" sz="2300" dirty="0">
              <a:latin typeface="Arial Black"/>
              <a:cs typeface="Arial Black"/>
            </a:endParaRPr>
          </a:p>
        </p:txBody>
      </p:sp>
      <p:sp>
        <p:nvSpPr>
          <p:cNvPr id="20" name="object 20"/>
          <p:cNvSpPr txBox="1"/>
          <p:nvPr/>
        </p:nvSpPr>
        <p:spPr>
          <a:xfrm>
            <a:off x="18059959" y="4885205"/>
            <a:ext cx="647700" cy="375920"/>
          </a:xfrm>
          <a:prstGeom prst="rect">
            <a:avLst/>
          </a:prstGeom>
        </p:spPr>
        <p:txBody>
          <a:bodyPr vert="horz" wrap="square" lIns="0" tIns="12700" rIns="0" bIns="0" rtlCol="0">
            <a:spAutoFit/>
          </a:bodyPr>
          <a:lstStyle/>
          <a:p>
            <a:pPr marL="12700">
              <a:lnSpc>
                <a:spcPct val="100000"/>
              </a:lnSpc>
              <a:spcBef>
                <a:spcPts val="100"/>
              </a:spcBef>
            </a:pPr>
            <a:r>
              <a:rPr lang="en-GB" sz="2300" spc="-65">
                <a:latin typeface="Arial Black"/>
                <a:cs typeface="Arial Black"/>
              </a:rPr>
              <a:t>L</a:t>
            </a:r>
            <a:r>
              <a:rPr lang="en-GB" sz="2300" spc="-25">
                <a:latin typeface="Arial Black"/>
                <a:cs typeface="Arial Black"/>
              </a:rPr>
              <a:t>O</a:t>
            </a:r>
            <a:r>
              <a:rPr lang="en-GB" sz="2300">
                <a:latin typeface="Arial Black"/>
                <a:cs typeface="Arial Black"/>
              </a:rPr>
              <a:t>L</a:t>
            </a:r>
          </a:p>
        </p:txBody>
      </p:sp>
      <p:sp>
        <p:nvSpPr>
          <p:cNvPr id="21" name="object 21"/>
          <p:cNvSpPr txBox="1"/>
          <p:nvPr/>
        </p:nvSpPr>
        <p:spPr>
          <a:xfrm>
            <a:off x="17612821" y="5836038"/>
            <a:ext cx="1470660" cy="375920"/>
          </a:xfrm>
          <a:prstGeom prst="rect">
            <a:avLst/>
          </a:prstGeom>
        </p:spPr>
        <p:txBody>
          <a:bodyPr vert="horz" wrap="square" lIns="0" tIns="12700" rIns="0" bIns="0" rtlCol="0">
            <a:spAutoFit/>
          </a:bodyPr>
          <a:lstStyle/>
          <a:p>
            <a:pPr marL="12700">
              <a:lnSpc>
                <a:spcPct val="100000"/>
              </a:lnSpc>
              <a:spcBef>
                <a:spcPts val="100"/>
              </a:spcBef>
            </a:pPr>
            <a:r>
              <a:rPr lang="en-GB" sz="2300" spc="-25">
                <a:latin typeface="Arial Black"/>
                <a:cs typeface="Arial Black"/>
              </a:rPr>
              <a:t>IDIOT</a:t>
            </a:r>
            <a:endParaRPr lang="en-GB" sz="2300">
              <a:latin typeface="Arial Black"/>
              <a:cs typeface="Arial Black"/>
            </a:endParaRPr>
          </a:p>
        </p:txBody>
      </p:sp>
      <p:sp>
        <p:nvSpPr>
          <p:cNvPr id="22" name="object 22"/>
          <p:cNvSpPr txBox="1"/>
          <p:nvPr/>
        </p:nvSpPr>
        <p:spPr>
          <a:xfrm>
            <a:off x="16999689" y="4286128"/>
            <a:ext cx="982344" cy="375920"/>
          </a:xfrm>
          <a:prstGeom prst="rect">
            <a:avLst/>
          </a:prstGeom>
        </p:spPr>
        <p:txBody>
          <a:bodyPr vert="horz" wrap="square" lIns="0" tIns="12700" rIns="0" bIns="0" rtlCol="0">
            <a:spAutoFit/>
          </a:bodyPr>
          <a:lstStyle/>
          <a:p>
            <a:pPr marL="12700">
              <a:lnSpc>
                <a:spcPct val="100000"/>
              </a:lnSpc>
              <a:spcBef>
                <a:spcPts val="100"/>
              </a:spcBef>
            </a:pPr>
            <a:r>
              <a:rPr lang="en-GB" sz="2300" spc="-65" dirty="0">
                <a:latin typeface="Arial Black"/>
                <a:cs typeface="Arial Black"/>
              </a:rPr>
              <a:t>UGLY</a:t>
            </a:r>
            <a:endParaRPr lang="en-GB" sz="2300" dirty="0">
              <a:latin typeface="Arial Black"/>
              <a:cs typeface="Arial Black"/>
            </a:endParaRPr>
          </a:p>
        </p:txBody>
      </p:sp>
      <p:sp>
        <p:nvSpPr>
          <p:cNvPr id="23" name="object 23"/>
          <p:cNvSpPr/>
          <p:nvPr/>
        </p:nvSpPr>
        <p:spPr>
          <a:xfrm>
            <a:off x="15036010" y="6891987"/>
            <a:ext cx="623570" cy="484505"/>
          </a:xfrm>
          <a:custGeom>
            <a:avLst/>
            <a:gdLst/>
            <a:ahLst/>
            <a:cxnLst/>
            <a:rect l="l" t="t" r="r" b="b"/>
            <a:pathLst>
              <a:path w="623569" h="484504">
                <a:moveTo>
                  <a:pt x="430007" y="0"/>
                </a:moveTo>
                <a:lnTo>
                  <a:pt x="353894" y="25226"/>
                </a:lnTo>
                <a:lnTo>
                  <a:pt x="313891" y="44765"/>
                </a:lnTo>
                <a:lnTo>
                  <a:pt x="245219" y="96698"/>
                </a:lnTo>
                <a:lnTo>
                  <a:pt x="206717" y="130797"/>
                </a:lnTo>
                <a:lnTo>
                  <a:pt x="166764" y="162971"/>
                </a:lnTo>
                <a:lnTo>
                  <a:pt x="124257" y="189638"/>
                </a:lnTo>
                <a:lnTo>
                  <a:pt x="103493" y="197911"/>
                </a:lnTo>
                <a:lnTo>
                  <a:pt x="31554" y="223148"/>
                </a:lnTo>
                <a:lnTo>
                  <a:pt x="0" y="235050"/>
                </a:lnTo>
                <a:lnTo>
                  <a:pt x="0" y="484383"/>
                </a:lnTo>
                <a:lnTo>
                  <a:pt x="45537" y="462141"/>
                </a:lnTo>
                <a:lnTo>
                  <a:pt x="88967" y="439139"/>
                </a:lnTo>
                <a:lnTo>
                  <a:pt x="133121" y="418644"/>
                </a:lnTo>
                <a:lnTo>
                  <a:pt x="180832" y="403924"/>
                </a:lnTo>
                <a:lnTo>
                  <a:pt x="230755" y="393868"/>
                </a:lnTo>
                <a:lnTo>
                  <a:pt x="280324" y="384266"/>
                </a:lnTo>
                <a:lnTo>
                  <a:pt x="329993" y="373837"/>
                </a:lnTo>
                <a:lnTo>
                  <a:pt x="380216" y="361298"/>
                </a:lnTo>
                <a:lnTo>
                  <a:pt x="431447" y="345367"/>
                </a:lnTo>
                <a:lnTo>
                  <a:pt x="484139" y="324762"/>
                </a:lnTo>
                <a:lnTo>
                  <a:pt x="538747" y="298200"/>
                </a:lnTo>
                <a:lnTo>
                  <a:pt x="583028" y="267157"/>
                </a:lnTo>
                <a:lnTo>
                  <a:pt x="608143" y="229944"/>
                </a:lnTo>
                <a:lnTo>
                  <a:pt x="623383" y="137275"/>
                </a:lnTo>
                <a:lnTo>
                  <a:pt x="618885" y="95617"/>
                </a:lnTo>
                <a:lnTo>
                  <a:pt x="608543" y="73588"/>
                </a:lnTo>
                <a:lnTo>
                  <a:pt x="598735" y="66364"/>
                </a:lnTo>
                <a:lnTo>
                  <a:pt x="567207" y="63806"/>
                </a:lnTo>
                <a:lnTo>
                  <a:pt x="535318" y="67138"/>
                </a:lnTo>
                <a:lnTo>
                  <a:pt x="503696" y="74841"/>
                </a:lnTo>
                <a:lnTo>
                  <a:pt x="472969" y="85400"/>
                </a:lnTo>
                <a:lnTo>
                  <a:pt x="438863" y="98981"/>
                </a:lnTo>
                <a:lnTo>
                  <a:pt x="404595" y="112191"/>
                </a:lnTo>
                <a:lnTo>
                  <a:pt x="369752" y="122843"/>
                </a:lnTo>
                <a:lnTo>
                  <a:pt x="333927" y="128750"/>
                </a:lnTo>
                <a:lnTo>
                  <a:pt x="395667" y="91370"/>
                </a:lnTo>
                <a:lnTo>
                  <a:pt x="429547" y="69254"/>
                </a:lnTo>
                <a:lnTo>
                  <a:pt x="454698" y="49631"/>
                </a:lnTo>
                <a:lnTo>
                  <a:pt x="463531" y="32972"/>
                </a:lnTo>
                <a:lnTo>
                  <a:pt x="460678" y="15796"/>
                </a:lnTo>
                <a:lnTo>
                  <a:pt x="448662" y="3129"/>
                </a:lnTo>
                <a:lnTo>
                  <a:pt x="430007" y="0"/>
                </a:lnTo>
                <a:close/>
              </a:path>
            </a:pathLst>
          </a:custGeom>
          <a:solidFill>
            <a:srgbClr val="FFFFFF"/>
          </a:solidFill>
        </p:spPr>
        <p:txBody>
          <a:bodyPr wrap="square" lIns="0" tIns="0" rIns="0" bIns="0" rtlCol="0"/>
          <a:lstStyle/>
          <a:p>
            <a:endParaRPr lang="en-GB"/>
          </a:p>
        </p:txBody>
      </p:sp>
      <p:sp>
        <p:nvSpPr>
          <p:cNvPr id="24" name="object 24"/>
          <p:cNvSpPr/>
          <p:nvPr/>
        </p:nvSpPr>
        <p:spPr>
          <a:xfrm>
            <a:off x="14356791" y="5142477"/>
            <a:ext cx="913130" cy="1248410"/>
          </a:xfrm>
          <a:custGeom>
            <a:avLst/>
            <a:gdLst/>
            <a:ahLst/>
            <a:cxnLst/>
            <a:rect l="l" t="t" r="r" b="b"/>
            <a:pathLst>
              <a:path w="913130" h="1248410">
                <a:moveTo>
                  <a:pt x="912609" y="375119"/>
                </a:moveTo>
                <a:lnTo>
                  <a:pt x="908113" y="323126"/>
                </a:lnTo>
                <a:lnTo>
                  <a:pt x="898944" y="274967"/>
                </a:lnTo>
                <a:lnTo>
                  <a:pt x="885456" y="230682"/>
                </a:lnTo>
                <a:lnTo>
                  <a:pt x="867994" y="190246"/>
                </a:lnTo>
                <a:lnTo>
                  <a:pt x="846924" y="153695"/>
                </a:lnTo>
                <a:lnTo>
                  <a:pt x="822604" y="121005"/>
                </a:lnTo>
                <a:lnTo>
                  <a:pt x="795388" y="92214"/>
                </a:lnTo>
                <a:lnTo>
                  <a:pt x="765619" y="67310"/>
                </a:lnTo>
                <a:lnTo>
                  <a:pt x="733653" y="46304"/>
                </a:lnTo>
                <a:lnTo>
                  <a:pt x="664565" y="16014"/>
                </a:lnTo>
                <a:lnTo>
                  <a:pt x="590956" y="1409"/>
                </a:lnTo>
                <a:lnTo>
                  <a:pt x="553351" y="0"/>
                </a:lnTo>
                <a:lnTo>
                  <a:pt x="515670" y="2540"/>
                </a:lnTo>
                <a:lnTo>
                  <a:pt x="470496" y="9804"/>
                </a:lnTo>
                <a:lnTo>
                  <a:pt x="426529" y="20612"/>
                </a:lnTo>
                <a:lnTo>
                  <a:pt x="384124" y="34975"/>
                </a:lnTo>
                <a:lnTo>
                  <a:pt x="343623" y="52882"/>
                </a:lnTo>
                <a:lnTo>
                  <a:pt x="305396" y="74333"/>
                </a:lnTo>
                <a:lnTo>
                  <a:pt x="269798" y="99314"/>
                </a:lnTo>
                <a:lnTo>
                  <a:pt x="237172" y="127812"/>
                </a:lnTo>
                <a:lnTo>
                  <a:pt x="207899" y="159842"/>
                </a:lnTo>
                <a:lnTo>
                  <a:pt x="182308" y="195389"/>
                </a:lnTo>
                <a:lnTo>
                  <a:pt x="160782" y="234454"/>
                </a:lnTo>
                <a:lnTo>
                  <a:pt x="143662" y="277012"/>
                </a:lnTo>
                <a:lnTo>
                  <a:pt x="131305" y="323075"/>
                </a:lnTo>
                <a:lnTo>
                  <a:pt x="124066" y="372643"/>
                </a:lnTo>
                <a:lnTo>
                  <a:pt x="122313" y="425691"/>
                </a:lnTo>
                <a:lnTo>
                  <a:pt x="109435" y="373316"/>
                </a:lnTo>
                <a:lnTo>
                  <a:pt x="95719" y="350126"/>
                </a:lnTo>
                <a:lnTo>
                  <a:pt x="72669" y="350989"/>
                </a:lnTo>
                <a:lnTo>
                  <a:pt x="31826" y="370738"/>
                </a:lnTo>
                <a:lnTo>
                  <a:pt x="4000" y="399846"/>
                </a:lnTo>
                <a:lnTo>
                  <a:pt x="0" y="439635"/>
                </a:lnTo>
                <a:lnTo>
                  <a:pt x="12776" y="484771"/>
                </a:lnTo>
                <a:lnTo>
                  <a:pt x="35280" y="529932"/>
                </a:lnTo>
                <a:lnTo>
                  <a:pt x="60477" y="569810"/>
                </a:lnTo>
                <a:lnTo>
                  <a:pt x="74333" y="594588"/>
                </a:lnTo>
                <a:lnTo>
                  <a:pt x="84823" y="621652"/>
                </a:lnTo>
                <a:lnTo>
                  <a:pt x="92417" y="648944"/>
                </a:lnTo>
                <a:lnTo>
                  <a:pt x="97574" y="674382"/>
                </a:lnTo>
                <a:lnTo>
                  <a:pt x="105257" y="712749"/>
                </a:lnTo>
                <a:lnTo>
                  <a:pt x="115227" y="750519"/>
                </a:lnTo>
                <a:lnTo>
                  <a:pt x="127698" y="787501"/>
                </a:lnTo>
                <a:lnTo>
                  <a:pt x="130213" y="793483"/>
                </a:lnTo>
                <a:lnTo>
                  <a:pt x="130048" y="793381"/>
                </a:lnTo>
                <a:lnTo>
                  <a:pt x="160959" y="932967"/>
                </a:lnTo>
                <a:lnTo>
                  <a:pt x="167678" y="1011415"/>
                </a:lnTo>
                <a:lnTo>
                  <a:pt x="147002" y="1057427"/>
                </a:lnTo>
                <a:lnTo>
                  <a:pt x="95694" y="1099731"/>
                </a:lnTo>
                <a:lnTo>
                  <a:pt x="163525" y="1173137"/>
                </a:lnTo>
                <a:lnTo>
                  <a:pt x="211467" y="1213027"/>
                </a:lnTo>
                <a:lnTo>
                  <a:pt x="262305" y="1233309"/>
                </a:lnTo>
                <a:lnTo>
                  <a:pt x="338836" y="1247863"/>
                </a:lnTo>
                <a:lnTo>
                  <a:pt x="381723" y="1170241"/>
                </a:lnTo>
                <a:lnTo>
                  <a:pt x="421309" y="1123086"/>
                </a:lnTo>
                <a:lnTo>
                  <a:pt x="480314" y="1087234"/>
                </a:lnTo>
                <a:lnTo>
                  <a:pt x="518591" y="1070711"/>
                </a:lnTo>
                <a:lnTo>
                  <a:pt x="523811" y="1069949"/>
                </a:lnTo>
                <a:lnTo>
                  <a:pt x="560997" y="1060005"/>
                </a:lnTo>
                <a:lnTo>
                  <a:pt x="596582" y="1045845"/>
                </a:lnTo>
                <a:lnTo>
                  <a:pt x="630529" y="1027645"/>
                </a:lnTo>
                <a:lnTo>
                  <a:pt x="662800" y="1005522"/>
                </a:lnTo>
                <a:lnTo>
                  <a:pt x="693369" y="979652"/>
                </a:lnTo>
                <a:lnTo>
                  <a:pt x="722185" y="950188"/>
                </a:lnTo>
                <a:lnTo>
                  <a:pt x="749223" y="917257"/>
                </a:lnTo>
                <a:lnTo>
                  <a:pt x="774446" y="881037"/>
                </a:lnTo>
                <a:lnTo>
                  <a:pt x="797801" y="841667"/>
                </a:lnTo>
                <a:lnTo>
                  <a:pt x="819264" y="799287"/>
                </a:lnTo>
                <a:lnTo>
                  <a:pt x="838796" y="754075"/>
                </a:lnTo>
                <a:lnTo>
                  <a:pt x="856348" y="706170"/>
                </a:lnTo>
                <a:lnTo>
                  <a:pt x="871905" y="655713"/>
                </a:lnTo>
                <a:lnTo>
                  <a:pt x="885418" y="602869"/>
                </a:lnTo>
                <a:lnTo>
                  <a:pt x="896848" y="547789"/>
                </a:lnTo>
                <a:lnTo>
                  <a:pt x="906157" y="490626"/>
                </a:lnTo>
                <a:lnTo>
                  <a:pt x="912075" y="430949"/>
                </a:lnTo>
                <a:lnTo>
                  <a:pt x="912609" y="375119"/>
                </a:lnTo>
                <a:close/>
              </a:path>
            </a:pathLst>
          </a:custGeom>
          <a:solidFill>
            <a:srgbClr val="FFFFFF"/>
          </a:solidFill>
        </p:spPr>
        <p:txBody>
          <a:bodyPr wrap="square" lIns="0" tIns="0" rIns="0" bIns="0" rtlCol="0"/>
          <a:lstStyle/>
          <a:p>
            <a:endParaRPr lang="en-GB"/>
          </a:p>
        </p:txBody>
      </p:sp>
      <p:sp>
        <p:nvSpPr>
          <p:cNvPr id="26" name="object 26"/>
          <p:cNvSpPr/>
          <p:nvPr/>
        </p:nvSpPr>
        <p:spPr>
          <a:xfrm>
            <a:off x="1047088" y="3276347"/>
            <a:ext cx="13460730" cy="7225030"/>
          </a:xfrm>
          <a:custGeom>
            <a:avLst/>
            <a:gdLst/>
            <a:ahLst/>
            <a:cxnLst/>
            <a:rect l="l" t="t" r="r" b="b"/>
            <a:pathLst>
              <a:path w="13460730" h="7225030">
                <a:moveTo>
                  <a:pt x="0" y="878988"/>
                </a:moveTo>
                <a:lnTo>
                  <a:pt x="0" y="6910784"/>
                </a:lnTo>
                <a:lnTo>
                  <a:pt x="3405" y="6957202"/>
                </a:lnTo>
                <a:lnTo>
                  <a:pt x="13299" y="7001506"/>
                </a:lnTo>
                <a:lnTo>
                  <a:pt x="29194" y="7043209"/>
                </a:lnTo>
                <a:lnTo>
                  <a:pt x="50606" y="7081827"/>
                </a:lnTo>
                <a:lnTo>
                  <a:pt x="77048" y="7116872"/>
                </a:lnTo>
                <a:lnTo>
                  <a:pt x="108034" y="7147859"/>
                </a:lnTo>
                <a:lnTo>
                  <a:pt x="143079" y="7174301"/>
                </a:lnTo>
                <a:lnTo>
                  <a:pt x="181696" y="7195714"/>
                </a:lnTo>
                <a:lnTo>
                  <a:pt x="223400" y="7211610"/>
                </a:lnTo>
                <a:lnTo>
                  <a:pt x="267706" y="7221504"/>
                </a:lnTo>
                <a:lnTo>
                  <a:pt x="314126" y="7224910"/>
                </a:lnTo>
                <a:lnTo>
                  <a:pt x="13146489" y="7224910"/>
                </a:lnTo>
                <a:lnTo>
                  <a:pt x="13192907" y="7221504"/>
                </a:lnTo>
                <a:lnTo>
                  <a:pt x="13237211" y="7211610"/>
                </a:lnTo>
                <a:lnTo>
                  <a:pt x="13278915" y="7195714"/>
                </a:lnTo>
                <a:lnTo>
                  <a:pt x="13317532" y="7174301"/>
                </a:lnTo>
                <a:lnTo>
                  <a:pt x="13352577" y="7147859"/>
                </a:lnTo>
                <a:lnTo>
                  <a:pt x="13383564" y="7116872"/>
                </a:lnTo>
                <a:lnTo>
                  <a:pt x="13410007" y="7081827"/>
                </a:lnTo>
                <a:lnTo>
                  <a:pt x="13431419" y="7043209"/>
                </a:lnTo>
                <a:lnTo>
                  <a:pt x="13447316" y="7001506"/>
                </a:lnTo>
                <a:lnTo>
                  <a:pt x="13457210" y="6957202"/>
                </a:lnTo>
                <a:lnTo>
                  <a:pt x="13460616" y="6910784"/>
                </a:lnTo>
                <a:lnTo>
                  <a:pt x="13460616" y="314126"/>
                </a:lnTo>
                <a:lnTo>
                  <a:pt x="13457210" y="267706"/>
                </a:lnTo>
                <a:lnTo>
                  <a:pt x="13447316" y="223400"/>
                </a:lnTo>
                <a:lnTo>
                  <a:pt x="13431419" y="181696"/>
                </a:lnTo>
                <a:lnTo>
                  <a:pt x="13410007" y="143079"/>
                </a:lnTo>
                <a:lnTo>
                  <a:pt x="13383564" y="108034"/>
                </a:lnTo>
                <a:lnTo>
                  <a:pt x="13352577" y="77048"/>
                </a:lnTo>
                <a:lnTo>
                  <a:pt x="13317532" y="50606"/>
                </a:lnTo>
                <a:lnTo>
                  <a:pt x="13278915" y="29194"/>
                </a:lnTo>
                <a:lnTo>
                  <a:pt x="13237211" y="13299"/>
                </a:lnTo>
                <a:lnTo>
                  <a:pt x="13192907" y="3405"/>
                </a:lnTo>
                <a:lnTo>
                  <a:pt x="13146489" y="0"/>
                </a:lnTo>
                <a:lnTo>
                  <a:pt x="1120384" y="0"/>
                </a:lnTo>
              </a:path>
            </a:pathLst>
          </a:custGeom>
          <a:ln w="104708">
            <a:solidFill>
              <a:srgbClr val="FD4F00"/>
            </a:solidFill>
          </a:ln>
        </p:spPr>
        <p:txBody>
          <a:bodyPr wrap="square" lIns="0" tIns="0" rIns="0" bIns="0" rtlCol="0"/>
          <a:lstStyle/>
          <a:p>
            <a:endParaRPr lang="en-GB"/>
          </a:p>
        </p:txBody>
      </p:sp>
      <p:sp>
        <p:nvSpPr>
          <p:cNvPr id="29" name="object 29"/>
          <p:cNvSpPr/>
          <p:nvPr/>
        </p:nvSpPr>
        <p:spPr>
          <a:xfrm>
            <a:off x="952850" y="3023386"/>
            <a:ext cx="946785" cy="946785"/>
          </a:xfrm>
          <a:custGeom>
            <a:avLst/>
            <a:gdLst/>
            <a:ahLst/>
            <a:cxnLst/>
            <a:rect l="l" t="t" r="r" b="b"/>
            <a:pathLst>
              <a:path w="946785" h="946785">
                <a:moveTo>
                  <a:pt x="473085" y="0"/>
                </a:moveTo>
                <a:lnTo>
                  <a:pt x="424714" y="2442"/>
                </a:lnTo>
                <a:lnTo>
                  <a:pt x="377741" y="9611"/>
                </a:lnTo>
                <a:lnTo>
                  <a:pt x="332403" y="21268"/>
                </a:lnTo>
                <a:lnTo>
                  <a:pt x="288938" y="37177"/>
                </a:lnTo>
                <a:lnTo>
                  <a:pt x="247583" y="57098"/>
                </a:lnTo>
                <a:lnTo>
                  <a:pt x="208577" y="80794"/>
                </a:lnTo>
                <a:lnTo>
                  <a:pt x="172158" y="108028"/>
                </a:lnTo>
                <a:lnTo>
                  <a:pt x="138562" y="138562"/>
                </a:lnTo>
                <a:lnTo>
                  <a:pt x="108028" y="172158"/>
                </a:lnTo>
                <a:lnTo>
                  <a:pt x="80794" y="208577"/>
                </a:lnTo>
                <a:lnTo>
                  <a:pt x="57098" y="247583"/>
                </a:lnTo>
                <a:lnTo>
                  <a:pt x="37177" y="288938"/>
                </a:lnTo>
                <a:lnTo>
                  <a:pt x="21268" y="332403"/>
                </a:lnTo>
                <a:lnTo>
                  <a:pt x="9611" y="377741"/>
                </a:lnTo>
                <a:lnTo>
                  <a:pt x="2442" y="424714"/>
                </a:lnTo>
                <a:lnTo>
                  <a:pt x="0" y="473085"/>
                </a:lnTo>
                <a:lnTo>
                  <a:pt x="2442" y="521455"/>
                </a:lnTo>
                <a:lnTo>
                  <a:pt x="9611" y="568429"/>
                </a:lnTo>
                <a:lnTo>
                  <a:pt x="21268" y="613767"/>
                </a:lnTo>
                <a:lnTo>
                  <a:pt x="37177" y="657233"/>
                </a:lnTo>
                <a:lnTo>
                  <a:pt x="57098" y="698588"/>
                </a:lnTo>
                <a:lnTo>
                  <a:pt x="80794" y="737595"/>
                </a:lnTo>
                <a:lnTo>
                  <a:pt x="108028" y="774016"/>
                </a:lnTo>
                <a:lnTo>
                  <a:pt x="138562" y="807612"/>
                </a:lnTo>
                <a:lnTo>
                  <a:pt x="172158" y="838147"/>
                </a:lnTo>
                <a:lnTo>
                  <a:pt x="208577" y="865382"/>
                </a:lnTo>
                <a:lnTo>
                  <a:pt x="247583" y="889079"/>
                </a:lnTo>
                <a:lnTo>
                  <a:pt x="288938" y="909001"/>
                </a:lnTo>
                <a:lnTo>
                  <a:pt x="332403" y="924910"/>
                </a:lnTo>
                <a:lnTo>
                  <a:pt x="377741" y="936568"/>
                </a:lnTo>
                <a:lnTo>
                  <a:pt x="424714" y="943738"/>
                </a:lnTo>
                <a:lnTo>
                  <a:pt x="473085" y="946180"/>
                </a:lnTo>
                <a:lnTo>
                  <a:pt x="521457" y="943738"/>
                </a:lnTo>
                <a:lnTo>
                  <a:pt x="568432" y="936568"/>
                </a:lnTo>
                <a:lnTo>
                  <a:pt x="613771" y="924910"/>
                </a:lnTo>
                <a:lnTo>
                  <a:pt x="657238" y="909001"/>
                </a:lnTo>
                <a:lnTo>
                  <a:pt x="698593" y="889079"/>
                </a:lnTo>
                <a:lnTo>
                  <a:pt x="737600" y="865382"/>
                </a:lnTo>
                <a:lnTo>
                  <a:pt x="774020" y="838147"/>
                </a:lnTo>
                <a:lnTo>
                  <a:pt x="807616" y="807612"/>
                </a:lnTo>
                <a:lnTo>
                  <a:pt x="838150" y="774016"/>
                </a:lnTo>
                <a:lnTo>
                  <a:pt x="865385" y="737595"/>
                </a:lnTo>
                <a:lnTo>
                  <a:pt x="889081" y="698588"/>
                </a:lnTo>
                <a:lnTo>
                  <a:pt x="909003" y="657233"/>
                </a:lnTo>
                <a:lnTo>
                  <a:pt x="924911" y="613767"/>
                </a:lnTo>
                <a:lnTo>
                  <a:pt x="936569" y="568429"/>
                </a:lnTo>
                <a:lnTo>
                  <a:pt x="943738" y="521455"/>
                </a:lnTo>
                <a:lnTo>
                  <a:pt x="946180" y="473085"/>
                </a:lnTo>
                <a:lnTo>
                  <a:pt x="943738" y="424714"/>
                </a:lnTo>
                <a:lnTo>
                  <a:pt x="936569" y="377741"/>
                </a:lnTo>
                <a:lnTo>
                  <a:pt x="924911" y="332403"/>
                </a:lnTo>
                <a:lnTo>
                  <a:pt x="909003" y="288938"/>
                </a:lnTo>
                <a:lnTo>
                  <a:pt x="889081" y="247583"/>
                </a:lnTo>
                <a:lnTo>
                  <a:pt x="865385" y="208577"/>
                </a:lnTo>
                <a:lnTo>
                  <a:pt x="838150" y="172158"/>
                </a:lnTo>
                <a:lnTo>
                  <a:pt x="807616" y="138562"/>
                </a:lnTo>
                <a:lnTo>
                  <a:pt x="774020" y="108028"/>
                </a:lnTo>
                <a:lnTo>
                  <a:pt x="737600" y="80794"/>
                </a:lnTo>
                <a:lnTo>
                  <a:pt x="698593" y="57098"/>
                </a:lnTo>
                <a:lnTo>
                  <a:pt x="657238" y="37177"/>
                </a:lnTo>
                <a:lnTo>
                  <a:pt x="613771" y="21268"/>
                </a:lnTo>
                <a:lnTo>
                  <a:pt x="568432" y="9611"/>
                </a:lnTo>
                <a:lnTo>
                  <a:pt x="521457" y="2442"/>
                </a:lnTo>
                <a:lnTo>
                  <a:pt x="473085" y="0"/>
                </a:lnTo>
                <a:close/>
              </a:path>
            </a:pathLst>
          </a:custGeom>
          <a:solidFill>
            <a:srgbClr val="FD4F00"/>
          </a:solidFill>
        </p:spPr>
        <p:txBody>
          <a:bodyPr wrap="square" lIns="0" tIns="0" rIns="0" bIns="0" rtlCol="0"/>
          <a:lstStyle/>
          <a:p>
            <a:endParaRPr lang="en-GB"/>
          </a:p>
        </p:txBody>
      </p:sp>
      <p:sp>
        <p:nvSpPr>
          <p:cNvPr id="30" name="object 30"/>
          <p:cNvSpPr/>
          <p:nvPr/>
        </p:nvSpPr>
        <p:spPr>
          <a:xfrm>
            <a:off x="1152753" y="3279794"/>
            <a:ext cx="169078" cy="170480"/>
          </a:xfrm>
          <a:prstGeom prst="rect">
            <a:avLst/>
          </a:prstGeom>
          <a:blipFill>
            <a:blip r:embed="rId6" cstate="print"/>
            <a:stretch>
              <a:fillRect/>
            </a:stretch>
          </a:blipFill>
        </p:spPr>
        <p:txBody>
          <a:bodyPr wrap="square" lIns="0" tIns="0" rIns="0" bIns="0" rtlCol="0"/>
          <a:lstStyle/>
          <a:p>
            <a:endParaRPr lang="en-GB"/>
          </a:p>
        </p:txBody>
      </p:sp>
      <p:sp>
        <p:nvSpPr>
          <p:cNvPr id="31" name="object 31"/>
          <p:cNvSpPr/>
          <p:nvPr/>
        </p:nvSpPr>
        <p:spPr>
          <a:xfrm>
            <a:off x="1530052" y="3279794"/>
            <a:ext cx="169078" cy="170480"/>
          </a:xfrm>
          <a:prstGeom prst="rect">
            <a:avLst/>
          </a:prstGeom>
          <a:blipFill>
            <a:blip r:embed="rId7" cstate="print"/>
            <a:stretch>
              <a:fillRect/>
            </a:stretch>
          </a:blipFill>
        </p:spPr>
        <p:txBody>
          <a:bodyPr wrap="square" lIns="0" tIns="0" rIns="0" bIns="0" rtlCol="0"/>
          <a:lstStyle/>
          <a:p>
            <a:endParaRPr lang="en-GB"/>
          </a:p>
        </p:txBody>
      </p:sp>
      <p:sp>
        <p:nvSpPr>
          <p:cNvPr id="32" name="object 32"/>
          <p:cNvSpPr/>
          <p:nvPr/>
        </p:nvSpPr>
        <p:spPr>
          <a:xfrm>
            <a:off x="1214448" y="3613708"/>
            <a:ext cx="423545" cy="130175"/>
          </a:xfrm>
          <a:custGeom>
            <a:avLst/>
            <a:gdLst/>
            <a:ahLst/>
            <a:cxnLst/>
            <a:rect l="l" t="t" r="r" b="b"/>
            <a:pathLst>
              <a:path w="423544" h="130175">
                <a:moveTo>
                  <a:pt x="187533" y="0"/>
                </a:moveTo>
                <a:lnTo>
                  <a:pt x="112679" y="17685"/>
                </a:lnTo>
                <a:lnTo>
                  <a:pt x="55798" y="48646"/>
                </a:lnTo>
                <a:lnTo>
                  <a:pt x="19152" y="78678"/>
                </a:lnTo>
                <a:lnTo>
                  <a:pt x="0" y="109791"/>
                </a:lnTo>
                <a:lnTo>
                  <a:pt x="2395" y="117949"/>
                </a:lnTo>
                <a:lnTo>
                  <a:pt x="7936" y="124802"/>
                </a:lnTo>
                <a:lnTo>
                  <a:pt x="12072" y="128236"/>
                </a:lnTo>
                <a:lnTo>
                  <a:pt x="17067" y="129901"/>
                </a:lnTo>
                <a:lnTo>
                  <a:pt x="22051" y="129901"/>
                </a:lnTo>
                <a:lnTo>
                  <a:pt x="28438" y="129901"/>
                </a:lnTo>
                <a:lnTo>
                  <a:pt x="34763" y="127168"/>
                </a:lnTo>
                <a:lnTo>
                  <a:pt x="39161" y="121881"/>
                </a:lnTo>
                <a:lnTo>
                  <a:pt x="50139" y="110432"/>
                </a:lnTo>
                <a:lnTo>
                  <a:pt x="80657" y="85414"/>
                </a:lnTo>
                <a:lnTo>
                  <a:pt x="128357" y="59217"/>
                </a:lnTo>
                <a:lnTo>
                  <a:pt x="190884" y="44229"/>
                </a:lnTo>
                <a:lnTo>
                  <a:pt x="239537" y="46506"/>
                </a:lnTo>
                <a:lnTo>
                  <a:pt x="288351" y="60664"/>
                </a:lnTo>
                <a:lnTo>
                  <a:pt x="337249" y="86619"/>
                </a:lnTo>
                <a:lnTo>
                  <a:pt x="386155" y="124289"/>
                </a:lnTo>
                <a:lnTo>
                  <a:pt x="393752" y="128719"/>
                </a:lnTo>
                <a:lnTo>
                  <a:pt x="423046" y="106436"/>
                </a:lnTo>
                <a:lnTo>
                  <a:pt x="420938" y="98201"/>
                </a:lnTo>
                <a:lnTo>
                  <a:pt x="370667" y="55636"/>
                </a:lnTo>
                <a:lnTo>
                  <a:pt x="325259" y="28702"/>
                </a:lnTo>
                <a:lnTo>
                  <a:pt x="279531" y="10414"/>
                </a:lnTo>
                <a:lnTo>
                  <a:pt x="233588" y="828"/>
                </a:lnTo>
                <a:lnTo>
                  <a:pt x="187533" y="0"/>
                </a:lnTo>
                <a:close/>
              </a:path>
            </a:pathLst>
          </a:custGeom>
          <a:solidFill>
            <a:srgbClr val="FFFFFF"/>
          </a:solidFill>
        </p:spPr>
        <p:txBody>
          <a:bodyPr wrap="square" lIns="0" tIns="0" rIns="0" bIns="0" rtlCol="0"/>
          <a:lstStyle/>
          <a:p>
            <a:endParaRPr lang="en-GB"/>
          </a:p>
        </p:txBody>
      </p:sp>
      <p:pic>
        <p:nvPicPr>
          <p:cNvPr id="34" name="Kuva 33">
            <a:extLst>
              <a:ext uri="{FF2B5EF4-FFF2-40B4-BE49-F238E27FC236}">
                <a16:creationId xmlns:a16="http://schemas.microsoft.com/office/drawing/2014/main" id="{4B10F579-81D3-A5C0-FD71-7CC7EBED6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42298" y="4643765"/>
            <a:ext cx="3113385" cy="5278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17098" y="2796232"/>
            <a:ext cx="18700117" cy="7757373"/>
          </a:xfrm>
          <a:prstGeom prst="rect">
            <a:avLst/>
          </a:prstGeom>
          <a:blipFill>
            <a:blip r:embed="rId3" cstate="print"/>
            <a:stretch>
              <a:fillRect/>
            </a:stretch>
          </a:blipFill>
        </p:spPr>
        <p:txBody>
          <a:bodyPr wrap="square" lIns="0" tIns="0" rIns="0" bIns="0" rtlCol="0"/>
          <a:lstStyle/>
          <a:p>
            <a:endParaRPr lang="en-GB"/>
          </a:p>
        </p:txBody>
      </p:sp>
      <p:sp>
        <p:nvSpPr>
          <p:cNvPr id="2" name="object 2"/>
          <p:cNvSpPr txBox="1">
            <a:spLocks noGrp="1"/>
          </p:cNvSpPr>
          <p:nvPr>
            <p:ph type="title"/>
          </p:nvPr>
        </p:nvSpPr>
        <p:spPr>
          <a:xfrm>
            <a:off x="1034388" y="650615"/>
            <a:ext cx="11974830" cy="1885581"/>
          </a:xfrm>
          <a:prstGeom prst="rect">
            <a:avLst/>
          </a:prstGeom>
        </p:spPr>
        <p:txBody>
          <a:bodyPr vert="horz" wrap="square" lIns="0" tIns="179705" rIns="0" bIns="0" rtlCol="0">
            <a:spAutoFit/>
          </a:bodyPr>
          <a:lstStyle/>
          <a:p>
            <a:pPr marL="12700" marR="5715">
              <a:lnSpc>
                <a:spcPts val="6600"/>
              </a:lnSpc>
              <a:spcBef>
                <a:spcPts val="1415"/>
              </a:spcBef>
            </a:pPr>
            <a:r>
              <a:rPr lang="en-GB" spc="-80"/>
              <a:t>Defining and labelling others</a:t>
            </a:r>
            <a:endParaRPr lang="en-GB" spc="-10"/>
          </a:p>
        </p:txBody>
      </p:sp>
      <p:sp>
        <p:nvSpPr>
          <p:cNvPr id="3" name="object 3"/>
          <p:cNvSpPr txBox="1"/>
          <p:nvPr/>
        </p:nvSpPr>
        <p:spPr>
          <a:xfrm>
            <a:off x="1916705" y="4235384"/>
            <a:ext cx="11305540" cy="6000489"/>
          </a:xfrm>
          <a:prstGeom prst="rect">
            <a:avLst/>
          </a:prstGeom>
        </p:spPr>
        <p:txBody>
          <a:bodyPr vert="horz" wrap="square" lIns="0" tIns="11430" rIns="0" bIns="0" rtlCol="0" anchor="t">
            <a:spAutoFit/>
          </a:bodyPr>
          <a:lstStyle/>
          <a:p>
            <a:pPr marL="12700" marR="147955">
              <a:lnSpc>
                <a:spcPct val="101099"/>
              </a:lnSpc>
              <a:spcBef>
                <a:spcPts val="90"/>
              </a:spcBef>
            </a:pPr>
            <a:r>
              <a:rPr lang="en-GB" sz="3200" b="1" spc="-15" dirty="0">
                <a:latin typeface="Arial"/>
                <a:cs typeface="Arial"/>
              </a:rPr>
              <a:t>Slandering</a:t>
            </a:r>
            <a:r>
              <a:rPr lang="en-GB" sz="3200" spc="-15" dirty="0">
                <a:latin typeface="Arial"/>
                <a:cs typeface="Arial"/>
              </a:rPr>
              <a:t> and </a:t>
            </a:r>
            <a:r>
              <a:rPr lang="en-GB" sz="3200" b="1" spc="-15" dirty="0">
                <a:latin typeface="Arial"/>
                <a:cs typeface="Arial"/>
              </a:rPr>
              <a:t>labelling</a:t>
            </a:r>
            <a:r>
              <a:rPr lang="en-GB" sz="3200" spc="-15" dirty="0">
                <a:latin typeface="Arial"/>
                <a:cs typeface="Arial"/>
              </a:rPr>
              <a:t> the victim are methods of bullying that make the target stand out in a negative way.</a:t>
            </a:r>
          </a:p>
          <a:p>
            <a:pPr marL="12700" marR="147955">
              <a:lnSpc>
                <a:spcPct val="101099"/>
              </a:lnSpc>
              <a:spcBef>
                <a:spcPts val="90"/>
              </a:spcBef>
            </a:pPr>
            <a:endParaRPr lang="en-GB" sz="3200" spc="-15" dirty="0">
              <a:latin typeface="Arial"/>
              <a:cs typeface="Arial"/>
            </a:endParaRPr>
          </a:p>
          <a:p>
            <a:pPr marL="12700" marR="147955">
              <a:lnSpc>
                <a:spcPct val="101099"/>
              </a:lnSpc>
              <a:spcBef>
                <a:spcPts val="90"/>
              </a:spcBef>
            </a:pPr>
            <a:r>
              <a:rPr lang="en-GB" sz="3200" b="1" spc="-15" dirty="0">
                <a:latin typeface="Arial"/>
                <a:cs typeface="Arial"/>
              </a:rPr>
              <a:t>Labelling</a:t>
            </a:r>
            <a:r>
              <a:rPr lang="en-GB" sz="3200" spc="-15" dirty="0">
                <a:latin typeface="Arial"/>
                <a:cs typeface="Arial"/>
              </a:rPr>
              <a:t> another person can, for example, mean mocking the other or calling them names because of their appearance, way of speaking, sexual orientation or their perceived difference.</a:t>
            </a:r>
          </a:p>
          <a:p>
            <a:pPr marL="12700" marR="147955">
              <a:lnSpc>
                <a:spcPct val="101099"/>
              </a:lnSpc>
              <a:spcBef>
                <a:spcPts val="90"/>
              </a:spcBef>
            </a:pPr>
            <a:endParaRPr lang="en-GB" sz="3200" spc="-15" dirty="0">
              <a:latin typeface="Arial"/>
              <a:cs typeface="Arial"/>
            </a:endParaRPr>
          </a:p>
          <a:p>
            <a:pPr marL="12700" marR="147955">
              <a:lnSpc>
                <a:spcPct val="101099"/>
              </a:lnSpc>
              <a:spcBef>
                <a:spcPts val="90"/>
              </a:spcBef>
            </a:pPr>
            <a:r>
              <a:rPr lang="en-GB" sz="3200" spc="-15" dirty="0">
                <a:latin typeface="Arial"/>
                <a:cs typeface="Arial"/>
              </a:rPr>
              <a:t>As the bullying continues, the stigma begins to have a negative effect on the victim's identity, self-image and self-esteem. Eventually, the victim begins to believe that what is said about them is true.</a:t>
            </a:r>
          </a:p>
        </p:txBody>
      </p:sp>
      <p:sp>
        <p:nvSpPr>
          <p:cNvPr id="5" name="object 5"/>
          <p:cNvSpPr/>
          <p:nvPr/>
        </p:nvSpPr>
        <p:spPr>
          <a:xfrm>
            <a:off x="18048394" y="3475473"/>
            <a:ext cx="1035500" cy="937260"/>
          </a:xfrm>
          <a:prstGeom prst="rect">
            <a:avLst/>
          </a:prstGeom>
          <a:blipFill>
            <a:blip r:embed="rId4" cstate="print"/>
            <a:stretch>
              <a:fillRect/>
            </a:stretch>
          </a:blipFill>
        </p:spPr>
        <p:txBody>
          <a:bodyPr wrap="square" lIns="0" tIns="0" rIns="0" bIns="0" rtlCol="0"/>
          <a:lstStyle/>
          <a:p>
            <a:endParaRPr lang="en-GB"/>
          </a:p>
        </p:txBody>
      </p:sp>
      <p:grpSp>
        <p:nvGrpSpPr>
          <p:cNvPr id="6" name="object 6"/>
          <p:cNvGrpSpPr/>
          <p:nvPr/>
        </p:nvGrpSpPr>
        <p:grpSpPr>
          <a:xfrm>
            <a:off x="15143064" y="7345253"/>
            <a:ext cx="2848610" cy="1936114"/>
            <a:chOff x="15143064" y="7345253"/>
            <a:chExt cx="2848610" cy="1936114"/>
          </a:xfrm>
        </p:grpSpPr>
        <p:sp>
          <p:nvSpPr>
            <p:cNvPr id="7" name="object 7"/>
            <p:cNvSpPr/>
            <p:nvPr/>
          </p:nvSpPr>
          <p:spPr>
            <a:xfrm>
              <a:off x="15143061" y="7345254"/>
              <a:ext cx="2848610" cy="1936114"/>
            </a:xfrm>
            <a:custGeom>
              <a:avLst/>
              <a:gdLst/>
              <a:ahLst/>
              <a:cxnLst/>
              <a:rect l="l" t="t" r="r" b="b"/>
              <a:pathLst>
                <a:path w="2848609" h="1936115">
                  <a:moveTo>
                    <a:pt x="594804" y="1670659"/>
                  </a:moveTo>
                  <a:lnTo>
                    <a:pt x="594779" y="1661642"/>
                  </a:lnTo>
                  <a:lnTo>
                    <a:pt x="584695" y="1607388"/>
                  </a:lnTo>
                  <a:lnTo>
                    <a:pt x="575195" y="1553044"/>
                  </a:lnTo>
                  <a:lnTo>
                    <a:pt x="566331" y="1498587"/>
                  </a:lnTo>
                  <a:lnTo>
                    <a:pt x="558165" y="1444028"/>
                  </a:lnTo>
                  <a:lnTo>
                    <a:pt x="550760" y="1389329"/>
                  </a:lnTo>
                  <a:lnTo>
                    <a:pt x="544576" y="1341386"/>
                  </a:lnTo>
                  <a:lnTo>
                    <a:pt x="513029" y="1101775"/>
                  </a:lnTo>
                  <a:lnTo>
                    <a:pt x="494220" y="954392"/>
                  </a:lnTo>
                  <a:lnTo>
                    <a:pt x="481393" y="856170"/>
                  </a:lnTo>
                  <a:lnTo>
                    <a:pt x="469265" y="800404"/>
                  </a:lnTo>
                  <a:lnTo>
                    <a:pt x="388061" y="788200"/>
                  </a:lnTo>
                  <a:lnTo>
                    <a:pt x="335445" y="781710"/>
                  </a:lnTo>
                  <a:lnTo>
                    <a:pt x="283108" y="773595"/>
                  </a:lnTo>
                  <a:lnTo>
                    <a:pt x="231025" y="763930"/>
                  </a:lnTo>
                  <a:lnTo>
                    <a:pt x="179197" y="752817"/>
                  </a:lnTo>
                  <a:lnTo>
                    <a:pt x="127609" y="740321"/>
                  </a:lnTo>
                  <a:lnTo>
                    <a:pt x="18173" y="711974"/>
                  </a:lnTo>
                  <a:lnTo>
                    <a:pt x="11239" y="712050"/>
                  </a:lnTo>
                  <a:lnTo>
                    <a:pt x="5168" y="715264"/>
                  </a:lnTo>
                  <a:lnTo>
                    <a:pt x="1066" y="720750"/>
                  </a:lnTo>
                  <a:lnTo>
                    <a:pt x="0" y="727621"/>
                  </a:lnTo>
                  <a:lnTo>
                    <a:pt x="3568" y="759180"/>
                  </a:lnTo>
                  <a:lnTo>
                    <a:pt x="110451" y="1359001"/>
                  </a:lnTo>
                  <a:lnTo>
                    <a:pt x="127419" y="1451749"/>
                  </a:lnTo>
                  <a:lnTo>
                    <a:pt x="136893" y="1501775"/>
                  </a:lnTo>
                  <a:lnTo>
                    <a:pt x="146570" y="1551762"/>
                  </a:lnTo>
                  <a:lnTo>
                    <a:pt x="177012" y="1706219"/>
                  </a:lnTo>
                  <a:lnTo>
                    <a:pt x="177634" y="1711706"/>
                  </a:lnTo>
                  <a:lnTo>
                    <a:pt x="210743" y="1727288"/>
                  </a:lnTo>
                  <a:lnTo>
                    <a:pt x="217843" y="1726755"/>
                  </a:lnTo>
                  <a:lnTo>
                    <a:pt x="224840" y="1725790"/>
                  </a:lnTo>
                  <a:lnTo>
                    <a:pt x="273761" y="1718094"/>
                  </a:lnTo>
                  <a:lnTo>
                    <a:pt x="322770" y="1711058"/>
                  </a:lnTo>
                  <a:lnTo>
                    <a:pt x="371856" y="1704721"/>
                  </a:lnTo>
                  <a:lnTo>
                    <a:pt x="421017" y="1699069"/>
                  </a:lnTo>
                  <a:lnTo>
                    <a:pt x="470255" y="1694141"/>
                  </a:lnTo>
                  <a:lnTo>
                    <a:pt x="519582" y="1689950"/>
                  </a:lnTo>
                  <a:lnTo>
                    <a:pt x="571347" y="1686369"/>
                  </a:lnTo>
                  <a:lnTo>
                    <a:pt x="573633" y="1685671"/>
                  </a:lnTo>
                  <a:lnTo>
                    <a:pt x="575970" y="1685417"/>
                  </a:lnTo>
                  <a:lnTo>
                    <a:pt x="584987" y="1682889"/>
                  </a:lnTo>
                  <a:lnTo>
                    <a:pt x="591400" y="1677847"/>
                  </a:lnTo>
                  <a:lnTo>
                    <a:pt x="594804" y="1670659"/>
                  </a:lnTo>
                  <a:close/>
                </a:path>
                <a:path w="2848609" h="1936115">
                  <a:moveTo>
                    <a:pt x="1215148" y="753351"/>
                  </a:moveTo>
                  <a:lnTo>
                    <a:pt x="1204912" y="715302"/>
                  </a:lnTo>
                  <a:lnTo>
                    <a:pt x="1178687" y="708647"/>
                  </a:lnTo>
                  <a:lnTo>
                    <a:pt x="1125575" y="706805"/>
                  </a:lnTo>
                  <a:lnTo>
                    <a:pt x="1072591" y="703313"/>
                  </a:lnTo>
                  <a:lnTo>
                    <a:pt x="1019683" y="698779"/>
                  </a:lnTo>
                  <a:lnTo>
                    <a:pt x="966800" y="693775"/>
                  </a:lnTo>
                  <a:lnTo>
                    <a:pt x="937348" y="691222"/>
                  </a:lnTo>
                  <a:lnTo>
                    <a:pt x="919162" y="694245"/>
                  </a:lnTo>
                  <a:lnTo>
                    <a:pt x="912761" y="708977"/>
                  </a:lnTo>
                  <a:lnTo>
                    <a:pt x="918641" y="741514"/>
                  </a:lnTo>
                  <a:lnTo>
                    <a:pt x="919251" y="743686"/>
                  </a:lnTo>
                  <a:lnTo>
                    <a:pt x="919391" y="746645"/>
                  </a:lnTo>
                  <a:lnTo>
                    <a:pt x="915111" y="754303"/>
                  </a:lnTo>
                  <a:lnTo>
                    <a:pt x="912444" y="762101"/>
                  </a:lnTo>
                  <a:lnTo>
                    <a:pt x="907249" y="764882"/>
                  </a:lnTo>
                  <a:lnTo>
                    <a:pt x="827722" y="784733"/>
                  </a:lnTo>
                  <a:lnTo>
                    <a:pt x="780897" y="790473"/>
                  </a:lnTo>
                  <a:lnTo>
                    <a:pt x="733920" y="794207"/>
                  </a:lnTo>
                  <a:lnTo>
                    <a:pt x="686816" y="796455"/>
                  </a:lnTo>
                  <a:lnTo>
                    <a:pt x="639648" y="797712"/>
                  </a:lnTo>
                  <a:lnTo>
                    <a:pt x="592429" y="798474"/>
                  </a:lnTo>
                  <a:lnTo>
                    <a:pt x="550011" y="798664"/>
                  </a:lnTo>
                  <a:lnTo>
                    <a:pt x="540981" y="800658"/>
                  </a:lnTo>
                  <a:lnTo>
                    <a:pt x="533895" y="805599"/>
                  </a:lnTo>
                  <a:lnTo>
                    <a:pt x="529513" y="812761"/>
                  </a:lnTo>
                  <a:lnTo>
                    <a:pt x="528612" y="821436"/>
                  </a:lnTo>
                  <a:lnTo>
                    <a:pt x="531291" y="842467"/>
                  </a:lnTo>
                  <a:lnTo>
                    <a:pt x="537146" y="884466"/>
                  </a:lnTo>
                  <a:lnTo>
                    <a:pt x="590410" y="1292339"/>
                  </a:lnTo>
                  <a:lnTo>
                    <a:pt x="609714" y="1434858"/>
                  </a:lnTo>
                  <a:lnTo>
                    <a:pt x="642823" y="1670202"/>
                  </a:lnTo>
                  <a:lnTo>
                    <a:pt x="668413" y="1689379"/>
                  </a:lnTo>
                  <a:lnTo>
                    <a:pt x="675436" y="1690484"/>
                  </a:lnTo>
                  <a:lnTo>
                    <a:pt x="746163" y="1689366"/>
                  </a:lnTo>
                  <a:lnTo>
                    <a:pt x="1128585" y="1685683"/>
                  </a:lnTo>
                  <a:lnTo>
                    <a:pt x="1140777" y="1685251"/>
                  </a:lnTo>
                  <a:lnTo>
                    <a:pt x="1182636" y="1670037"/>
                  </a:lnTo>
                  <a:lnTo>
                    <a:pt x="1191514" y="1488300"/>
                  </a:lnTo>
                  <a:lnTo>
                    <a:pt x="1194371" y="1392034"/>
                  </a:lnTo>
                  <a:lnTo>
                    <a:pt x="1196111" y="1344866"/>
                  </a:lnTo>
                  <a:lnTo>
                    <a:pt x="1202004" y="1203375"/>
                  </a:lnTo>
                  <a:lnTo>
                    <a:pt x="1205547" y="1109040"/>
                  </a:lnTo>
                  <a:lnTo>
                    <a:pt x="1208582" y="1009942"/>
                  </a:lnTo>
                  <a:lnTo>
                    <a:pt x="1215072" y="762165"/>
                  </a:lnTo>
                  <a:lnTo>
                    <a:pt x="1215148" y="753351"/>
                  </a:lnTo>
                  <a:close/>
                </a:path>
                <a:path w="2848609" h="1936115">
                  <a:moveTo>
                    <a:pt x="1495933" y="514972"/>
                  </a:moveTo>
                  <a:lnTo>
                    <a:pt x="1435442" y="501307"/>
                  </a:lnTo>
                  <a:lnTo>
                    <a:pt x="1375448" y="496303"/>
                  </a:lnTo>
                  <a:lnTo>
                    <a:pt x="1198689" y="494169"/>
                  </a:lnTo>
                  <a:lnTo>
                    <a:pt x="1191958" y="491617"/>
                  </a:lnTo>
                  <a:lnTo>
                    <a:pt x="1189710" y="483222"/>
                  </a:lnTo>
                  <a:lnTo>
                    <a:pt x="1189774" y="477113"/>
                  </a:lnTo>
                  <a:lnTo>
                    <a:pt x="1192593" y="470852"/>
                  </a:lnTo>
                  <a:lnTo>
                    <a:pt x="1230033" y="456907"/>
                  </a:lnTo>
                  <a:lnTo>
                    <a:pt x="1293355" y="449897"/>
                  </a:lnTo>
                  <a:lnTo>
                    <a:pt x="1347673" y="442125"/>
                  </a:lnTo>
                  <a:lnTo>
                    <a:pt x="1401813" y="433209"/>
                  </a:lnTo>
                  <a:lnTo>
                    <a:pt x="1462811" y="422605"/>
                  </a:lnTo>
                  <a:lnTo>
                    <a:pt x="1470571" y="421830"/>
                  </a:lnTo>
                  <a:lnTo>
                    <a:pt x="1480794" y="414794"/>
                  </a:lnTo>
                  <a:lnTo>
                    <a:pt x="1482839" y="407593"/>
                  </a:lnTo>
                  <a:lnTo>
                    <a:pt x="1486750" y="400977"/>
                  </a:lnTo>
                  <a:lnTo>
                    <a:pt x="1477606" y="398843"/>
                  </a:lnTo>
                  <a:lnTo>
                    <a:pt x="1470825" y="396227"/>
                  </a:lnTo>
                  <a:lnTo>
                    <a:pt x="1414348" y="393357"/>
                  </a:lnTo>
                  <a:lnTo>
                    <a:pt x="1364818" y="392353"/>
                  </a:lnTo>
                  <a:lnTo>
                    <a:pt x="1315351" y="393420"/>
                  </a:lnTo>
                  <a:lnTo>
                    <a:pt x="1265986" y="397217"/>
                  </a:lnTo>
                  <a:lnTo>
                    <a:pt x="1216710" y="404355"/>
                  </a:lnTo>
                  <a:lnTo>
                    <a:pt x="1209890" y="405155"/>
                  </a:lnTo>
                  <a:lnTo>
                    <a:pt x="1179728" y="390575"/>
                  </a:lnTo>
                  <a:lnTo>
                    <a:pt x="1180947" y="384098"/>
                  </a:lnTo>
                  <a:lnTo>
                    <a:pt x="1243317" y="357479"/>
                  </a:lnTo>
                  <a:lnTo>
                    <a:pt x="1314170" y="334949"/>
                  </a:lnTo>
                  <a:lnTo>
                    <a:pt x="1349413" y="323138"/>
                  </a:lnTo>
                  <a:lnTo>
                    <a:pt x="1402397" y="303199"/>
                  </a:lnTo>
                  <a:lnTo>
                    <a:pt x="1461223" y="279336"/>
                  </a:lnTo>
                  <a:lnTo>
                    <a:pt x="1474571" y="267258"/>
                  </a:lnTo>
                  <a:lnTo>
                    <a:pt x="1474457" y="261594"/>
                  </a:lnTo>
                  <a:lnTo>
                    <a:pt x="1474635" y="256222"/>
                  </a:lnTo>
                  <a:lnTo>
                    <a:pt x="1470812" y="254495"/>
                  </a:lnTo>
                  <a:lnTo>
                    <a:pt x="1468589" y="254114"/>
                  </a:lnTo>
                  <a:lnTo>
                    <a:pt x="1440091" y="252171"/>
                  </a:lnTo>
                  <a:lnTo>
                    <a:pt x="1412138" y="254952"/>
                  </a:lnTo>
                  <a:lnTo>
                    <a:pt x="1357045" y="267220"/>
                  </a:lnTo>
                  <a:lnTo>
                    <a:pt x="1304086" y="281914"/>
                  </a:lnTo>
                  <a:lnTo>
                    <a:pt x="1252448" y="300164"/>
                  </a:lnTo>
                  <a:lnTo>
                    <a:pt x="1201915" y="321322"/>
                  </a:lnTo>
                  <a:lnTo>
                    <a:pt x="1152194" y="344716"/>
                  </a:lnTo>
                  <a:lnTo>
                    <a:pt x="1142707" y="348996"/>
                  </a:lnTo>
                  <a:lnTo>
                    <a:pt x="1132941" y="352729"/>
                  </a:lnTo>
                  <a:lnTo>
                    <a:pt x="1123010" y="356031"/>
                  </a:lnTo>
                  <a:lnTo>
                    <a:pt x="1109738" y="359918"/>
                  </a:lnTo>
                  <a:lnTo>
                    <a:pt x="1103528" y="356260"/>
                  </a:lnTo>
                  <a:lnTo>
                    <a:pt x="1099032" y="349758"/>
                  </a:lnTo>
                  <a:lnTo>
                    <a:pt x="1098308" y="343141"/>
                  </a:lnTo>
                  <a:lnTo>
                    <a:pt x="1104036" y="334213"/>
                  </a:lnTo>
                  <a:lnTo>
                    <a:pt x="1141387" y="296875"/>
                  </a:lnTo>
                  <a:lnTo>
                    <a:pt x="1188770" y="254203"/>
                  </a:lnTo>
                  <a:lnTo>
                    <a:pt x="1221333" y="224332"/>
                  </a:lnTo>
                  <a:lnTo>
                    <a:pt x="1229893" y="215506"/>
                  </a:lnTo>
                  <a:lnTo>
                    <a:pt x="1237030" y="205549"/>
                  </a:lnTo>
                  <a:lnTo>
                    <a:pt x="1241806" y="193802"/>
                  </a:lnTo>
                  <a:lnTo>
                    <a:pt x="1243114" y="188683"/>
                  </a:lnTo>
                  <a:lnTo>
                    <a:pt x="1241437" y="184442"/>
                  </a:lnTo>
                  <a:lnTo>
                    <a:pt x="1228623" y="183261"/>
                  </a:lnTo>
                  <a:lnTo>
                    <a:pt x="1220939" y="182778"/>
                  </a:lnTo>
                  <a:lnTo>
                    <a:pt x="1214805" y="185216"/>
                  </a:lnTo>
                  <a:lnTo>
                    <a:pt x="1192199" y="195389"/>
                  </a:lnTo>
                  <a:lnTo>
                    <a:pt x="1170457" y="207149"/>
                  </a:lnTo>
                  <a:lnTo>
                    <a:pt x="1149261" y="219951"/>
                  </a:lnTo>
                  <a:lnTo>
                    <a:pt x="1128293" y="233235"/>
                  </a:lnTo>
                  <a:lnTo>
                    <a:pt x="1087221" y="258495"/>
                  </a:lnTo>
                  <a:lnTo>
                    <a:pt x="1045222" y="281813"/>
                  </a:lnTo>
                  <a:lnTo>
                    <a:pt x="1001941" y="302272"/>
                  </a:lnTo>
                  <a:lnTo>
                    <a:pt x="956945" y="318947"/>
                  </a:lnTo>
                  <a:lnTo>
                    <a:pt x="909866" y="330923"/>
                  </a:lnTo>
                  <a:lnTo>
                    <a:pt x="900087" y="332968"/>
                  </a:lnTo>
                  <a:lnTo>
                    <a:pt x="885672" y="345351"/>
                  </a:lnTo>
                  <a:lnTo>
                    <a:pt x="884123" y="351243"/>
                  </a:lnTo>
                  <a:lnTo>
                    <a:pt x="882840" y="358051"/>
                  </a:lnTo>
                  <a:lnTo>
                    <a:pt x="882332" y="365099"/>
                  </a:lnTo>
                  <a:lnTo>
                    <a:pt x="882370" y="372224"/>
                  </a:lnTo>
                  <a:lnTo>
                    <a:pt x="898347" y="619620"/>
                  </a:lnTo>
                  <a:lnTo>
                    <a:pt x="899820" y="626592"/>
                  </a:lnTo>
                  <a:lnTo>
                    <a:pt x="900976" y="633577"/>
                  </a:lnTo>
                  <a:lnTo>
                    <a:pt x="974102" y="656678"/>
                  </a:lnTo>
                  <a:lnTo>
                    <a:pt x="1027569" y="661174"/>
                  </a:lnTo>
                  <a:lnTo>
                    <a:pt x="1081074" y="664997"/>
                  </a:lnTo>
                  <a:lnTo>
                    <a:pt x="1134618" y="668096"/>
                  </a:lnTo>
                  <a:lnTo>
                    <a:pt x="1188199" y="670471"/>
                  </a:lnTo>
                  <a:lnTo>
                    <a:pt x="1241818" y="672096"/>
                  </a:lnTo>
                  <a:lnTo>
                    <a:pt x="1295476" y="672947"/>
                  </a:lnTo>
                  <a:lnTo>
                    <a:pt x="1323708" y="672223"/>
                  </a:lnTo>
                  <a:lnTo>
                    <a:pt x="1351953" y="670090"/>
                  </a:lnTo>
                  <a:lnTo>
                    <a:pt x="1380210" y="667321"/>
                  </a:lnTo>
                  <a:lnTo>
                    <a:pt x="1413116" y="664324"/>
                  </a:lnTo>
                  <a:lnTo>
                    <a:pt x="1417802" y="663143"/>
                  </a:lnTo>
                  <a:lnTo>
                    <a:pt x="1431264" y="658507"/>
                  </a:lnTo>
                  <a:lnTo>
                    <a:pt x="1443583" y="649490"/>
                  </a:lnTo>
                  <a:lnTo>
                    <a:pt x="1444498" y="642454"/>
                  </a:lnTo>
                  <a:lnTo>
                    <a:pt x="1440408" y="636714"/>
                  </a:lnTo>
                  <a:lnTo>
                    <a:pt x="1383652" y="615899"/>
                  </a:lnTo>
                  <a:lnTo>
                    <a:pt x="1327810" y="607593"/>
                  </a:lnTo>
                  <a:lnTo>
                    <a:pt x="1248156" y="606158"/>
                  </a:lnTo>
                  <a:lnTo>
                    <a:pt x="1221587" y="605739"/>
                  </a:lnTo>
                  <a:lnTo>
                    <a:pt x="1214704" y="605193"/>
                  </a:lnTo>
                  <a:lnTo>
                    <a:pt x="1207833" y="604100"/>
                  </a:lnTo>
                  <a:lnTo>
                    <a:pt x="1189621" y="600583"/>
                  </a:lnTo>
                  <a:lnTo>
                    <a:pt x="1182433" y="589241"/>
                  </a:lnTo>
                  <a:lnTo>
                    <a:pt x="1187513" y="575297"/>
                  </a:lnTo>
                  <a:lnTo>
                    <a:pt x="1226121" y="564756"/>
                  </a:lnTo>
                  <a:lnTo>
                    <a:pt x="1273937" y="563867"/>
                  </a:lnTo>
                  <a:lnTo>
                    <a:pt x="1327099" y="561200"/>
                  </a:lnTo>
                  <a:lnTo>
                    <a:pt x="1379664" y="554393"/>
                  </a:lnTo>
                  <a:lnTo>
                    <a:pt x="1431785" y="544626"/>
                  </a:lnTo>
                  <a:lnTo>
                    <a:pt x="1488274" y="532066"/>
                  </a:lnTo>
                  <a:lnTo>
                    <a:pt x="1490980" y="522617"/>
                  </a:lnTo>
                  <a:lnTo>
                    <a:pt x="1495933" y="514972"/>
                  </a:lnTo>
                  <a:close/>
                </a:path>
                <a:path w="2848609" h="1936115">
                  <a:moveTo>
                    <a:pt x="2848495" y="1088783"/>
                  </a:moveTo>
                  <a:lnTo>
                    <a:pt x="2823146" y="1043393"/>
                  </a:lnTo>
                  <a:lnTo>
                    <a:pt x="2792044" y="1004468"/>
                  </a:lnTo>
                  <a:lnTo>
                    <a:pt x="2758414" y="968235"/>
                  </a:lnTo>
                  <a:lnTo>
                    <a:pt x="2722334" y="934643"/>
                  </a:lnTo>
                  <a:lnTo>
                    <a:pt x="2683853" y="903643"/>
                  </a:lnTo>
                  <a:lnTo>
                    <a:pt x="2643047" y="875182"/>
                  </a:lnTo>
                  <a:lnTo>
                    <a:pt x="2603855" y="851103"/>
                  </a:lnTo>
                  <a:lnTo>
                    <a:pt x="2563634" y="828916"/>
                  </a:lnTo>
                  <a:lnTo>
                    <a:pt x="2522410" y="808609"/>
                  </a:lnTo>
                  <a:lnTo>
                    <a:pt x="2480208" y="790117"/>
                  </a:lnTo>
                  <a:lnTo>
                    <a:pt x="2439378" y="773150"/>
                  </a:lnTo>
                  <a:lnTo>
                    <a:pt x="2398661" y="755878"/>
                  </a:lnTo>
                  <a:lnTo>
                    <a:pt x="2358123" y="738200"/>
                  </a:lnTo>
                  <a:lnTo>
                    <a:pt x="2317839" y="719988"/>
                  </a:lnTo>
                  <a:lnTo>
                    <a:pt x="2274836" y="698271"/>
                  </a:lnTo>
                  <a:lnTo>
                    <a:pt x="2234133" y="673785"/>
                  </a:lnTo>
                  <a:lnTo>
                    <a:pt x="2195779" y="646468"/>
                  </a:lnTo>
                  <a:lnTo>
                    <a:pt x="2159800" y="616305"/>
                  </a:lnTo>
                  <a:lnTo>
                    <a:pt x="2126246" y="583247"/>
                  </a:lnTo>
                  <a:lnTo>
                    <a:pt x="2095157" y="547268"/>
                  </a:lnTo>
                  <a:lnTo>
                    <a:pt x="2066594" y="508330"/>
                  </a:lnTo>
                  <a:lnTo>
                    <a:pt x="2038642" y="467398"/>
                  </a:lnTo>
                  <a:lnTo>
                    <a:pt x="2011565" y="425919"/>
                  </a:lnTo>
                  <a:lnTo>
                    <a:pt x="1986407" y="384352"/>
                  </a:lnTo>
                  <a:lnTo>
                    <a:pt x="1962099" y="342366"/>
                  </a:lnTo>
                  <a:lnTo>
                    <a:pt x="1938845" y="299847"/>
                  </a:lnTo>
                  <a:lnTo>
                    <a:pt x="1916874" y="256692"/>
                  </a:lnTo>
                  <a:lnTo>
                    <a:pt x="1896389" y="212788"/>
                  </a:lnTo>
                  <a:lnTo>
                    <a:pt x="1877606" y="168033"/>
                  </a:lnTo>
                  <a:lnTo>
                    <a:pt x="1860753" y="122326"/>
                  </a:lnTo>
                  <a:lnTo>
                    <a:pt x="1854314" y="103974"/>
                  </a:lnTo>
                  <a:lnTo>
                    <a:pt x="1847634" y="85699"/>
                  </a:lnTo>
                  <a:lnTo>
                    <a:pt x="1833753" y="49339"/>
                  </a:lnTo>
                  <a:lnTo>
                    <a:pt x="1816392" y="10642"/>
                  </a:lnTo>
                  <a:lnTo>
                    <a:pt x="1798993" y="0"/>
                  </a:lnTo>
                  <a:lnTo>
                    <a:pt x="1792566" y="1155"/>
                  </a:lnTo>
                  <a:lnTo>
                    <a:pt x="1758962" y="16891"/>
                  </a:lnTo>
                  <a:lnTo>
                    <a:pt x="1705546" y="43307"/>
                  </a:lnTo>
                  <a:lnTo>
                    <a:pt x="1662747" y="63106"/>
                  </a:lnTo>
                  <a:lnTo>
                    <a:pt x="1619478" y="81749"/>
                  </a:lnTo>
                  <a:lnTo>
                    <a:pt x="1575701" y="99136"/>
                  </a:lnTo>
                  <a:lnTo>
                    <a:pt x="1531391" y="115227"/>
                  </a:lnTo>
                  <a:lnTo>
                    <a:pt x="1486509" y="129933"/>
                  </a:lnTo>
                  <a:lnTo>
                    <a:pt x="1398638" y="156857"/>
                  </a:lnTo>
                  <a:lnTo>
                    <a:pt x="1310576" y="183159"/>
                  </a:lnTo>
                  <a:lnTo>
                    <a:pt x="1302004" y="186016"/>
                  </a:lnTo>
                  <a:lnTo>
                    <a:pt x="1269961" y="212153"/>
                  </a:lnTo>
                  <a:lnTo>
                    <a:pt x="1239405" y="250228"/>
                  </a:lnTo>
                  <a:lnTo>
                    <a:pt x="1240370" y="253733"/>
                  </a:lnTo>
                  <a:lnTo>
                    <a:pt x="1242834" y="256882"/>
                  </a:lnTo>
                  <a:lnTo>
                    <a:pt x="1245692" y="258673"/>
                  </a:lnTo>
                  <a:lnTo>
                    <a:pt x="1264602" y="254292"/>
                  </a:lnTo>
                  <a:lnTo>
                    <a:pt x="1273149" y="252031"/>
                  </a:lnTo>
                  <a:lnTo>
                    <a:pt x="1315478" y="239229"/>
                  </a:lnTo>
                  <a:lnTo>
                    <a:pt x="1349832" y="231051"/>
                  </a:lnTo>
                  <a:lnTo>
                    <a:pt x="1384528" y="224447"/>
                  </a:lnTo>
                  <a:lnTo>
                    <a:pt x="1419466" y="218960"/>
                  </a:lnTo>
                  <a:lnTo>
                    <a:pt x="1437360" y="217741"/>
                  </a:lnTo>
                  <a:lnTo>
                    <a:pt x="1454861" y="219151"/>
                  </a:lnTo>
                  <a:lnTo>
                    <a:pt x="1498130" y="234048"/>
                  </a:lnTo>
                  <a:lnTo>
                    <a:pt x="1514297" y="260477"/>
                  </a:lnTo>
                  <a:lnTo>
                    <a:pt x="1514144" y="269443"/>
                  </a:lnTo>
                  <a:lnTo>
                    <a:pt x="1486027" y="299339"/>
                  </a:lnTo>
                  <a:lnTo>
                    <a:pt x="1437157" y="327685"/>
                  </a:lnTo>
                  <a:lnTo>
                    <a:pt x="1412354" y="340842"/>
                  </a:lnTo>
                  <a:lnTo>
                    <a:pt x="1411732" y="344119"/>
                  </a:lnTo>
                  <a:lnTo>
                    <a:pt x="1411960" y="347814"/>
                  </a:lnTo>
                  <a:lnTo>
                    <a:pt x="1413548" y="350570"/>
                  </a:lnTo>
                  <a:lnTo>
                    <a:pt x="1493202" y="363258"/>
                  </a:lnTo>
                  <a:lnTo>
                    <a:pt x="1519301" y="367652"/>
                  </a:lnTo>
                  <a:lnTo>
                    <a:pt x="1556575" y="386105"/>
                  </a:lnTo>
                  <a:lnTo>
                    <a:pt x="1561541" y="399199"/>
                  </a:lnTo>
                  <a:lnTo>
                    <a:pt x="1560220" y="412927"/>
                  </a:lnTo>
                  <a:lnTo>
                    <a:pt x="1552206" y="424002"/>
                  </a:lnTo>
                  <a:lnTo>
                    <a:pt x="1546593" y="428231"/>
                  </a:lnTo>
                  <a:lnTo>
                    <a:pt x="1541068" y="432993"/>
                  </a:lnTo>
                  <a:lnTo>
                    <a:pt x="1521650" y="441375"/>
                  </a:lnTo>
                  <a:lnTo>
                    <a:pt x="1472958" y="460921"/>
                  </a:lnTo>
                  <a:lnTo>
                    <a:pt x="1520710" y="480237"/>
                  </a:lnTo>
                  <a:lnTo>
                    <a:pt x="1556575" y="506564"/>
                  </a:lnTo>
                  <a:lnTo>
                    <a:pt x="1559966" y="517080"/>
                  </a:lnTo>
                  <a:lnTo>
                    <a:pt x="1559331" y="527672"/>
                  </a:lnTo>
                  <a:lnTo>
                    <a:pt x="1520685" y="560971"/>
                  </a:lnTo>
                  <a:lnTo>
                    <a:pt x="1453667" y="582853"/>
                  </a:lnTo>
                  <a:lnTo>
                    <a:pt x="1455026" y="587476"/>
                  </a:lnTo>
                  <a:lnTo>
                    <a:pt x="1454975" y="592721"/>
                  </a:lnTo>
                  <a:lnTo>
                    <a:pt x="1464310" y="600748"/>
                  </a:lnTo>
                  <a:lnTo>
                    <a:pt x="1478318" y="611517"/>
                  </a:lnTo>
                  <a:lnTo>
                    <a:pt x="1484909" y="617334"/>
                  </a:lnTo>
                  <a:lnTo>
                    <a:pt x="1493520" y="630872"/>
                  </a:lnTo>
                  <a:lnTo>
                    <a:pt x="1495577" y="646468"/>
                  </a:lnTo>
                  <a:lnTo>
                    <a:pt x="1491259" y="661466"/>
                  </a:lnTo>
                  <a:lnTo>
                    <a:pt x="1458112" y="686968"/>
                  </a:lnTo>
                  <a:lnTo>
                    <a:pt x="1409395" y="702284"/>
                  </a:lnTo>
                  <a:lnTo>
                    <a:pt x="1367256" y="707796"/>
                  </a:lnTo>
                  <a:lnTo>
                    <a:pt x="1347838" y="708748"/>
                  </a:lnTo>
                  <a:lnTo>
                    <a:pt x="1328432" y="709930"/>
                  </a:lnTo>
                  <a:lnTo>
                    <a:pt x="1289634" y="712749"/>
                  </a:lnTo>
                  <a:lnTo>
                    <a:pt x="1266888" y="745578"/>
                  </a:lnTo>
                  <a:lnTo>
                    <a:pt x="1261681" y="981595"/>
                  </a:lnTo>
                  <a:lnTo>
                    <a:pt x="1259052" y="1083500"/>
                  </a:lnTo>
                  <a:lnTo>
                    <a:pt x="1250200" y="1380693"/>
                  </a:lnTo>
                  <a:lnTo>
                    <a:pt x="1248562" y="1462100"/>
                  </a:lnTo>
                  <a:lnTo>
                    <a:pt x="1247635" y="1502791"/>
                  </a:lnTo>
                  <a:lnTo>
                    <a:pt x="1246085" y="1543456"/>
                  </a:lnTo>
                  <a:lnTo>
                    <a:pt x="1244028" y="1575219"/>
                  </a:lnTo>
                  <a:lnTo>
                    <a:pt x="1241234" y="1606943"/>
                  </a:lnTo>
                  <a:lnTo>
                    <a:pt x="1235011" y="1670354"/>
                  </a:lnTo>
                  <a:lnTo>
                    <a:pt x="1234948" y="1681137"/>
                  </a:lnTo>
                  <a:lnTo>
                    <a:pt x="1263992" y="1725523"/>
                  </a:lnTo>
                  <a:lnTo>
                    <a:pt x="1298244" y="1756054"/>
                  </a:lnTo>
                  <a:lnTo>
                    <a:pt x="1362176" y="1799971"/>
                  </a:lnTo>
                  <a:lnTo>
                    <a:pt x="1409014" y="1827237"/>
                  </a:lnTo>
                  <a:lnTo>
                    <a:pt x="1457172" y="1851723"/>
                  </a:lnTo>
                  <a:lnTo>
                    <a:pt x="1506613" y="1873453"/>
                  </a:lnTo>
                  <a:lnTo>
                    <a:pt x="1557337" y="1892439"/>
                  </a:lnTo>
                  <a:lnTo>
                    <a:pt x="1609331" y="1908721"/>
                  </a:lnTo>
                  <a:lnTo>
                    <a:pt x="1662798" y="1921941"/>
                  </a:lnTo>
                  <a:lnTo>
                    <a:pt x="1716874" y="1931174"/>
                  </a:lnTo>
                  <a:lnTo>
                    <a:pt x="1771408" y="1935937"/>
                  </a:lnTo>
                  <a:lnTo>
                    <a:pt x="1826272" y="1935784"/>
                  </a:lnTo>
                  <a:lnTo>
                    <a:pt x="1875967" y="1932101"/>
                  </a:lnTo>
                  <a:lnTo>
                    <a:pt x="1925129" y="1926082"/>
                  </a:lnTo>
                  <a:lnTo>
                    <a:pt x="1973757" y="1917712"/>
                  </a:lnTo>
                  <a:lnTo>
                    <a:pt x="2021827" y="1907006"/>
                  </a:lnTo>
                  <a:lnTo>
                    <a:pt x="2069338" y="1893938"/>
                  </a:lnTo>
                  <a:lnTo>
                    <a:pt x="2116264" y="1878507"/>
                  </a:lnTo>
                  <a:lnTo>
                    <a:pt x="2162606" y="1860715"/>
                  </a:lnTo>
                  <a:lnTo>
                    <a:pt x="2208352" y="1840547"/>
                  </a:lnTo>
                  <a:lnTo>
                    <a:pt x="2255101" y="1817560"/>
                  </a:lnTo>
                  <a:lnTo>
                    <a:pt x="2300681" y="1792859"/>
                  </a:lnTo>
                  <a:lnTo>
                    <a:pt x="2344953" y="1766138"/>
                  </a:lnTo>
                  <a:lnTo>
                    <a:pt x="2387714" y="1737131"/>
                  </a:lnTo>
                  <a:lnTo>
                    <a:pt x="2428786" y="1705546"/>
                  </a:lnTo>
                  <a:lnTo>
                    <a:pt x="2468016" y="1671091"/>
                  </a:lnTo>
                  <a:lnTo>
                    <a:pt x="2502649" y="1637588"/>
                  </a:lnTo>
                  <a:lnTo>
                    <a:pt x="2536317" y="1603197"/>
                  </a:lnTo>
                  <a:lnTo>
                    <a:pt x="2569019" y="1567916"/>
                  </a:lnTo>
                  <a:lnTo>
                    <a:pt x="2600782" y="1531772"/>
                  </a:lnTo>
                  <a:lnTo>
                    <a:pt x="2631617" y="1494777"/>
                  </a:lnTo>
                  <a:lnTo>
                    <a:pt x="2661932" y="1455521"/>
                  </a:lnTo>
                  <a:lnTo>
                    <a:pt x="2690164" y="1414894"/>
                  </a:lnTo>
                  <a:lnTo>
                    <a:pt x="2716225" y="1372831"/>
                  </a:lnTo>
                  <a:lnTo>
                    <a:pt x="2740050" y="1329296"/>
                  </a:lnTo>
                  <a:lnTo>
                    <a:pt x="2751518" y="1307338"/>
                  </a:lnTo>
                  <a:lnTo>
                    <a:pt x="2774899" y="1263662"/>
                  </a:lnTo>
                  <a:lnTo>
                    <a:pt x="2802458" y="1210208"/>
                  </a:lnTo>
                  <a:lnTo>
                    <a:pt x="2832354" y="1146149"/>
                  </a:lnTo>
                  <a:lnTo>
                    <a:pt x="2848470" y="1100556"/>
                  </a:lnTo>
                  <a:lnTo>
                    <a:pt x="2848495" y="1088783"/>
                  </a:lnTo>
                  <a:close/>
                </a:path>
              </a:pathLst>
            </a:custGeom>
            <a:solidFill>
              <a:srgbClr val="FFFFFF"/>
            </a:solidFill>
          </p:spPr>
          <p:txBody>
            <a:bodyPr wrap="square" lIns="0" tIns="0" rIns="0" bIns="0" rtlCol="0"/>
            <a:lstStyle/>
            <a:p>
              <a:endParaRPr lang="en-GB"/>
            </a:p>
          </p:txBody>
        </p:sp>
        <p:sp>
          <p:nvSpPr>
            <p:cNvPr id="8" name="object 8"/>
            <p:cNvSpPr/>
            <p:nvPr/>
          </p:nvSpPr>
          <p:spPr>
            <a:xfrm>
              <a:off x="15862116" y="9076369"/>
              <a:ext cx="219103" cy="180933"/>
            </a:xfrm>
            <a:prstGeom prst="rect">
              <a:avLst/>
            </a:prstGeom>
            <a:blipFill>
              <a:blip r:embed="rId5" cstate="print"/>
              <a:stretch>
                <a:fillRect/>
              </a:stretch>
            </a:blipFill>
          </p:spPr>
          <p:txBody>
            <a:bodyPr wrap="square" lIns="0" tIns="0" rIns="0" bIns="0" rtlCol="0"/>
            <a:lstStyle/>
            <a:p>
              <a:endParaRPr lang="en-GB"/>
            </a:p>
          </p:txBody>
        </p:sp>
        <p:sp>
          <p:nvSpPr>
            <p:cNvPr id="9" name="object 9"/>
            <p:cNvSpPr/>
            <p:nvPr/>
          </p:nvSpPr>
          <p:spPr>
            <a:xfrm>
              <a:off x="15374091" y="9092459"/>
              <a:ext cx="205868" cy="169324"/>
            </a:xfrm>
            <a:prstGeom prst="rect">
              <a:avLst/>
            </a:prstGeom>
            <a:blipFill>
              <a:blip r:embed="rId6" cstate="print"/>
              <a:stretch>
                <a:fillRect/>
              </a:stretch>
            </a:blipFill>
          </p:spPr>
          <p:txBody>
            <a:bodyPr wrap="square" lIns="0" tIns="0" rIns="0" bIns="0" rtlCol="0"/>
            <a:lstStyle/>
            <a:p>
              <a:endParaRPr lang="en-GB"/>
            </a:p>
          </p:txBody>
        </p:sp>
        <p:sp>
          <p:nvSpPr>
            <p:cNvPr id="10" name="object 10"/>
            <p:cNvSpPr/>
            <p:nvPr/>
          </p:nvSpPr>
          <p:spPr>
            <a:xfrm>
              <a:off x="16024854" y="7588126"/>
              <a:ext cx="142240" cy="62865"/>
            </a:xfrm>
            <a:custGeom>
              <a:avLst/>
              <a:gdLst/>
              <a:ahLst/>
              <a:cxnLst/>
              <a:rect l="l" t="t" r="r" b="b"/>
              <a:pathLst>
                <a:path w="142240" h="62865">
                  <a:moveTo>
                    <a:pt x="134974" y="0"/>
                  </a:moveTo>
                  <a:lnTo>
                    <a:pt x="105728" y="3221"/>
                  </a:lnTo>
                  <a:lnTo>
                    <a:pt x="27668" y="12627"/>
                  </a:lnTo>
                  <a:lnTo>
                    <a:pt x="17784" y="13695"/>
                  </a:lnTo>
                  <a:lnTo>
                    <a:pt x="9177" y="20240"/>
                  </a:lnTo>
                  <a:lnTo>
                    <a:pt x="3208" y="25318"/>
                  </a:lnTo>
                  <a:lnTo>
                    <a:pt x="1418" y="31109"/>
                  </a:lnTo>
                  <a:lnTo>
                    <a:pt x="0" y="37788"/>
                  </a:lnTo>
                  <a:lnTo>
                    <a:pt x="7" y="44607"/>
                  </a:lnTo>
                  <a:lnTo>
                    <a:pt x="1800" y="51262"/>
                  </a:lnTo>
                  <a:lnTo>
                    <a:pt x="5742" y="57453"/>
                  </a:lnTo>
                  <a:lnTo>
                    <a:pt x="7114" y="59013"/>
                  </a:lnTo>
                  <a:lnTo>
                    <a:pt x="9229" y="59924"/>
                  </a:lnTo>
                  <a:lnTo>
                    <a:pt x="10999" y="61139"/>
                  </a:lnTo>
                  <a:lnTo>
                    <a:pt x="13313" y="61464"/>
                  </a:lnTo>
                  <a:lnTo>
                    <a:pt x="15731" y="62416"/>
                  </a:lnTo>
                  <a:lnTo>
                    <a:pt x="17909" y="62019"/>
                  </a:lnTo>
                  <a:lnTo>
                    <a:pt x="78184" y="44633"/>
                  </a:lnTo>
                  <a:lnTo>
                    <a:pt x="134304" y="16638"/>
                  </a:lnTo>
                  <a:lnTo>
                    <a:pt x="139497" y="9214"/>
                  </a:lnTo>
                  <a:lnTo>
                    <a:pt x="142021" y="5392"/>
                  </a:lnTo>
                  <a:lnTo>
                    <a:pt x="138597" y="3612"/>
                  </a:lnTo>
                  <a:lnTo>
                    <a:pt x="134974" y="0"/>
                  </a:lnTo>
                  <a:close/>
                </a:path>
              </a:pathLst>
            </a:custGeom>
            <a:solidFill>
              <a:srgbClr val="FFFFFF"/>
            </a:solidFill>
          </p:spPr>
          <p:txBody>
            <a:bodyPr wrap="square" lIns="0" tIns="0" rIns="0" bIns="0" rtlCol="0"/>
            <a:lstStyle/>
            <a:p>
              <a:endParaRPr lang="en-GB"/>
            </a:p>
          </p:txBody>
        </p:sp>
      </p:grpSp>
      <p:sp>
        <p:nvSpPr>
          <p:cNvPr id="11" name="object 11"/>
          <p:cNvSpPr/>
          <p:nvPr/>
        </p:nvSpPr>
        <p:spPr>
          <a:xfrm>
            <a:off x="14889519" y="4392796"/>
            <a:ext cx="2077720" cy="3056890"/>
          </a:xfrm>
          <a:custGeom>
            <a:avLst/>
            <a:gdLst/>
            <a:ahLst/>
            <a:cxnLst/>
            <a:rect l="l" t="t" r="r" b="b"/>
            <a:pathLst>
              <a:path w="2077719" h="3056890">
                <a:moveTo>
                  <a:pt x="181622" y="2569438"/>
                </a:moveTo>
                <a:lnTo>
                  <a:pt x="175374" y="2560472"/>
                </a:lnTo>
                <a:lnTo>
                  <a:pt x="170357" y="2558808"/>
                </a:lnTo>
                <a:lnTo>
                  <a:pt x="163715" y="2557094"/>
                </a:lnTo>
                <a:lnTo>
                  <a:pt x="156641" y="2556256"/>
                </a:lnTo>
                <a:lnTo>
                  <a:pt x="149631" y="2556484"/>
                </a:lnTo>
                <a:lnTo>
                  <a:pt x="112483" y="2571953"/>
                </a:lnTo>
                <a:lnTo>
                  <a:pt x="60680" y="2612466"/>
                </a:lnTo>
                <a:lnTo>
                  <a:pt x="20434" y="2673312"/>
                </a:lnTo>
                <a:lnTo>
                  <a:pt x="927" y="2745676"/>
                </a:lnTo>
                <a:lnTo>
                  <a:pt x="0" y="2783179"/>
                </a:lnTo>
                <a:lnTo>
                  <a:pt x="508" y="2822003"/>
                </a:lnTo>
                <a:lnTo>
                  <a:pt x="14236" y="2895181"/>
                </a:lnTo>
                <a:lnTo>
                  <a:pt x="45300" y="2966796"/>
                </a:lnTo>
                <a:lnTo>
                  <a:pt x="68846" y="2998927"/>
                </a:lnTo>
                <a:lnTo>
                  <a:pt x="97739" y="3026283"/>
                </a:lnTo>
                <a:lnTo>
                  <a:pt x="132283" y="3048571"/>
                </a:lnTo>
                <a:lnTo>
                  <a:pt x="145326" y="3053689"/>
                </a:lnTo>
                <a:lnTo>
                  <a:pt x="154101" y="3056420"/>
                </a:lnTo>
                <a:lnTo>
                  <a:pt x="157721" y="3056534"/>
                </a:lnTo>
                <a:lnTo>
                  <a:pt x="165785" y="3047403"/>
                </a:lnTo>
                <a:lnTo>
                  <a:pt x="155219" y="3001492"/>
                </a:lnTo>
                <a:lnTo>
                  <a:pt x="147193" y="2958261"/>
                </a:lnTo>
                <a:lnTo>
                  <a:pt x="140677" y="2914789"/>
                </a:lnTo>
                <a:lnTo>
                  <a:pt x="135382" y="2871089"/>
                </a:lnTo>
                <a:lnTo>
                  <a:pt x="133197" y="2844723"/>
                </a:lnTo>
                <a:lnTo>
                  <a:pt x="132499" y="2818409"/>
                </a:lnTo>
                <a:lnTo>
                  <a:pt x="133362" y="2792095"/>
                </a:lnTo>
                <a:lnTo>
                  <a:pt x="141973" y="2725636"/>
                </a:lnTo>
                <a:lnTo>
                  <a:pt x="149860" y="2685986"/>
                </a:lnTo>
                <a:lnTo>
                  <a:pt x="159664" y="2646769"/>
                </a:lnTo>
                <a:lnTo>
                  <a:pt x="171500" y="2607995"/>
                </a:lnTo>
                <a:lnTo>
                  <a:pt x="177266" y="2591371"/>
                </a:lnTo>
                <a:lnTo>
                  <a:pt x="179654" y="2582989"/>
                </a:lnTo>
                <a:lnTo>
                  <a:pt x="181114" y="2574518"/>
                </a:lnTo>
                <a:lnTo>
                  <a:pt x="181622" y="2569438"/>
                </a:lnTo>
                <a:close/>
              </a:path>
              <a:path w="2077719" h="3056890">
                <a:moveTo>
                  <a:pt x="850265" y="1365580"/>
                </a:moveTo>
                <a:lnTo>
                  <a:pt x="846632" y="1363700"/>
                </a:lnTo>
                <a:lnTo>
                  <a:pt x="844550" y="1363383"/>
                </a:lnTo>
                <a:lnTo>
                  <a:pt x="821524" y="1361452"/>
                </a:lnTo>
                <a:lnTo>
                  <a:pt x="798652" y="1362252"/>
                </a:lnTo>
                <a:lnTo>
                  <a:pt x="753351" y="1369402"/>
                </a:lnTo>
                <a:lnTo>
                  <a:pt x="703808" y="1381493"/>
                </a:lnTo>
                <a:lnTo>
                  <a:pt x="655548" y="1396479"/>
                </a:lnTo>
                <a:lnTo>
                  <a:pt x="608507" y="1414246"/>
                </a:lnTo>
                <a:lnTo>
                  <a:pt x="562622" y="1434680"/>
                </a:lnTo>
                <a:lnTo>
                  <a:pt x="517855" y="1457667"/>
                </a:lnTo>
                <a:lnTo>
                  <a:pt x="474154" y="1483118"/>
                </a:lnTo>
                <a:lnTo>
                  <a:pt x="431457" y="1510906"/>
                </a:lnTo>
                <a:lnTo>
                  <a:pt x="395719" y="1537373"/>
                </a:lnTo>
                <a:lnTo>
                  <a:pt x="362318" y="1566265"/>
                </a:lnTo>
                <a:lnTo>
                  <a:pt x="331292" y="1597609"/>
                </a:lnTo>
                <a:lnTo>
                  <a:pt x="302666" y="1631416"/>
                </a:lnTo>
                <a:lnTo>
                  <a:pt x="273177" y="1671472"/>
                </a:lnTo>
                <a:lnTo>
                  <a:pt x="246341" y="1713039"/>
                </a:lnTo>
                <a:lnTo>
                  <a:pt x="222415" y="1756219"/>
                </a:lnTo>
                <a:lnTo>
                  <a:pt x="201587" y="1801101"/>
                </a:lnTo>
                <a:lnTo>
                  <a:pt x="184099" y="1847773"/>
                </a:lnTo>
                <a:lnTo>
                  <a:pt x="169341" y="1895373"/>
                </a:lnTo>
                <a:lnTo>
                  <a:pt x="156502" y="1943303"/>
                </a:lnTo>
                <a:lnTo>
                  <a:pt x="145630" y="1991537"/>
                </a:lnTo>
                <a:lnTo>
                  <a:pt x="136753" y="2040102"/>
                </a:lnTo>
                <a:lnTo>
                  <a:pt x="129921" y="2088984"/>
                </a:lnTo>
                <a:lnTo>
                  <a:pt x="125171" y="2138184"/>
                </a:lnTo>
                <a:lnTo>
                  <a:pt x="122555" y="2187727"/>
                </a:lnTo>
                <a:lnTo>
                  <a:pt x="122110" y="2237587"/>
                </a:lnTo>
                <a:lnTo>
                  <a:pt x="123075" y="2290711"/>
                </a:lnTo>
                <a:lnTo>
                  <a:pt x="124472" y="2343823"/>
                </a:lnTo>
                <a:lnTo>
                  <a:pt x="127774" y="2450046"/>
                </a:lnTo>
                <a:lnTo>
                  <a:pt x="131445" y="2489377"/>
                </a:lnTo>
                <a:lnTo>
                  <a:pt x="168059" y="2504795"/>
                </a:lnTo>
                <a:lnTo>
                  <a:pt x="180111" y="2506827"/>
                </a:lnTo>
                <a:lnTo>
                  <a:pt x="225348" y="2515209"/>
                </a:lnTo>
                <a:lnTo>
                  <a:pt x="270637" y="2523312"/>
                </a:lnTo>
                <a:lnTo>
                  <a:pt x="361340" y="2538869"/>
                </a:lnTo>
                <a:lnTo>
                  <a:pt x="403352" y="2545270"/>
                </a:lnTo>
                <a:lnTo>
                  <a:pt x="445554" y="2550198"/>
                </a:lnTo>
                <a:lnTo>
                  <a:pt x="487895" y="2553246"/>
                </a:lnTo>
                <a:lnTo>
                  <a:pt x="530326" y="2555113"/>
                </a:lnTo>
                <a:lnTo>
                  <a:pt x="539648" y="2553741"/>
                </a:lnTo>
                <a:lnTo>
                  <a:pt x="546823" y="2549258"/>
                </a:lnTo>
                <a:lnTo>
                  <a:pt x="551243" y="2542362"/>
                </a:lnTo>
                <a:lnTo>
                  <a:pt x="552246" y="2533700"/>
                </a:lnTo>
                <a:lnTo>
                  <a:pt x="544880" y="2456154"/>
                </a:lnTo>
                <a:lnTo>
                  <a:pt x="540842" y="2417419"/>
                </a:lnTo>
                <a:lnTo>
                  <a:pt x="529742" y="2328418"/>
                </a:lnTo>
                <a:lnTo>
                  <a:pt x="524078" y="2278011"/>
                </a:lnTo>
                <a:lnTo>
                  <a:pt x="519150" y="2227542"/>
                </a:lnTo>
                <a:lnTo>
                  <a:pt x="514921" y="2176996"/>
                </a:lnTo>
                <a:lnTo>
                  <a:pt x="511403" y="2126386"/>
                </a:lnTo>
                <a:lnTo>
                  <a:pt x="508584" y="2075700"/>
                </a:lnTo>
                <a:lnTo>
                  <a:pt x="507060" y="2024608"/>
                </a:lnTo>
                <a:lnTo>
                  <a:pt x="507682" y="1973719"/>
                </a:lnTo>
                <a:lnTo>
                  <a:pt x="510705" y="1922995"/>
                </a:lnTo>
                <a:lnTo>
                  <a:pt x="516369" y="1872449"/>
                </a:lnTo>
                <a:lnTo>
                  <a:pt x="524929" y="1822030"/>
                </a:lnTo>
                <a:lnTo>
                  <a:pt x="537387" y="1769808"/>
                </a:lnTo>
                <a:lnTo>
                  <a:pt x="553300" y="1719910"/>
                </a:lnTo>
                <a:lnTo>
                  <a:pt x="572668" y="1672361"/>
                </a:lnTo>
                <a:lnTo>
                  <a:pt x="595490" y="1627136"/>
                </a:lnTo>
                <a:lnTo>
                  <a:pt x="621779" y="1584248"/>
                </a:lnTo>
                <a:lnTo>
                  <a:pt x="651535" y="1543697"/>
                </a:lnTo>
                <a:lnTo>
                  <a:pt x="684758" y="1505458"/>
                </a:lnTo>
                <a:lnTo>
                  <a:pt x="721436" y="1469567"/>
                </a:lnTo>
                <a:lnTo>
                  <a:pt x="761580" y="1435989"/>
                </a:lnTo>
                <a:lnTo>
                  <a:pt x="805192" y="1404747"/>
                </a:lnTo>
                <a:lnTo>
                  <a:pt x="836752" y="1385328"/>
                </a:lnTo>
                <a:lnTo>
                  <a:pt x="849744" y="1376781"/>
                </a:lnTo>
                <a:lnTo>
                  <a:pt x="849795" y="1370660"/>
                </a:lnTo>
                <a:lnTo>
                  <a:pt x="850265" y="1365580"/>
                </a:lnTo>
                <a:close/>
              </a:path>
              <a:path w="2077719" h="3056890">
                <a:moveTo>
                  <a:pt x="1459255" y="954735"/>
                </a:moveTo>
                <a:lnTo>
                  <a:pt x="1449743" y="909561"/>
                </a:lnTo>
                <a:lnTo>
                  <a:pt x="1426629" y="866698"/>
                </a:lnTo>
                <a:lnTo>
                  <a:pt x="1394358" y="829056"/>
                </a:lnTo>
                <a:lnTo>
                  <a:pt x="1358201" y="796048"/>
                </a:lnTo>
                <a:lnTo>
                  <a:pt x="1318818" y="766914"/>
                </a:lnTo>
                <a:lnTo>
                  <a:pt x="1276807" y="740918"/>
                </a:lnTo>
                <a:lnTo>
                  <a:pt x="1272984" y="738720"/>
                </a:lnTo>
                <a:lnTo>
                  <a:pt x="1267815" y="738860"/>
                </a:lnTo>
                <a:lnTo>
                  <a:pt x="1257604" y="736511"/>
                </a:lnTo>
                <a:lnTo>
                  <a:pt x="1253718" y="738555"/>
                </a:lnTo>
                <a:lnTo>
                  <a:pt x="1251610" y="748792"/>
                </a:lnTo>
                <a:lnTo>
                  <a:pt x="1250340" y="753643"/>
                </a:lnTo>
                <a:lnTo>
                  <a:pt x="1262316" y="804316"/>
                </a:lnTo>
                <a:lnTo>
                  <a:pt x="1277848" y="848982"/>
                </a:lnTo>
                <a:lnTo>
                  <a:pt x="1297381" y="892060"/>
                </a:lnTo>
                <a:lnTo>
                  <a:pt x="1320571" y="933653"/>
                </a:lnTo>
                <a:lnTo>
                  <a:pt x="1348206" y="969911"/>
                </a:lnTo>
                <a:lnTo>
                  <a:pt x="1383093" y="999553"/>
                </a:lnTo>
                <a:lnTo>
                  <a:pt x="1422196" y="1011212"/>
                </a:lnTo>
                <a:lnTo>
                  <a:pt x="1435760" y="1006436"/>
                </a:lnTo>
                <a:lnTo>
                  <a:pt x="1446961" y="997331"/>
                </a:lnTo>
                <a:lnTo>
                  <a:pt x="1453959" y="985393"/>
                </a:lnTo>
                <a:lnTo>
                  <a:pt x="1457731" y="971042"/>
                </a:lnTo>
                <a:lnTo>
                  <a:pt x="1459255" y="954735"/>
                </a:lnTo>
                <a:close/>
              </a:path>
              <a:path w="2077719" h="3056890">
                <a:moveTo>
                  <a:pt x="1831428" y="2247608"/>
                </a:moveTo>
                <a:lnTo>
                  <a:pt x="1829676" y="2236254"/>
                </a:lnTo>
                <a:lnTo>
                  <a:pt x="1828380" y="2231720"/>
                </a:lnTo>
                <a:lnTo>
                  <a:pt x="1827339" y="2227097"/>
                </a:lnTo>
                <a:lnTo>
                  <a:pt x="1807616" y="2175789"/>
                </a:lnTo>
                <a:lnTo>
                  <a:pt x="1789150" y="2129078"/>
                </a:lnTo>
                <a:lnTo>
                  <a:pt x="1770189" y="2082584"/>
                </a:lnTo>
                <a:lnTo>
                  <a:pt x="1750631" y="2036368"/>
                </a:lnTo>
                <a:lnTo>
                  <a:pt x="1730375" y="1990483"/>
                </a:lnTo>
                <a:lnTo>
                  <a:pt x="1709331" y="1944966"/>
                </a:lnTo>
                <a:lnTo>
                  <a:pt x="1687372" y="1899869"/>
                </a:lnTo>
                <a:lnTo>
                  <a:pt x="1664423" y="1855228"/>
                </a:lnTo>
                <a:lnTo>
                  <a:pt x="1640382" y="1811108"/>
                </a:lnTo>
                <a:lnTo>
                  <a:pt x="1615135" y="1767560"/>
                </a:lnTo>
                <a:lnTo>
                  <a:pt x="1580769" y="1714042"/>
                </a:lnTo>
                <a:lnTo>
                  <a:pt x="1543989" y="1662087"/>
                </a:lnTo>
                <a:lnTo>
                  <a:pt x="1512125" y="1621561"/>
                </a:lnTo>
                <a:lnTo>
                  <a:pt x="1478127" y="1584490"/>
                </a:lnTo>
                <a:lnTo>
                  <a:pt x="1442097" y="1550733"/>
                </a:lnTo>
                <a:lnTo>
                  <a:pt x="1404112" y="1520177"/>
                </a:lnTo>
                <a:lnTo>
                  <a:pt x="1364246" y="1492681"/>
                </a:lnTo>
                <a:lnTo>
                  <a:pt x="1322578" y="1468132"/>
                </a:lnTo>
                <a:lnTo>
                  <a:pt x="1279182" y="1446390"/>
                </a:lnTo>
                <a:lnTo>
                  <a:pt x="1234160" y="1427340"/>
                </a:lnTo>
                <a:lnTo>
                  <a:pt x="1187564" y="1410855"/>
                </a:lnTo>
                <a:lnTo>
                  <a:pt x="1139494" y="1396784"/>
                </a:lnTo>
                <a:lnTo>
                  <a:pt x="1090028" y="1385036"/>
                </a:lnTo>
                <a:lnTo>
                  <a:pt x="1061974" y="1381683"/>
                </a:lnTo>
                <a:lnTo>
                  <a:pt x="1047902" y="1382001"/>
                </a:lnTo>
                <a:lnTo>
                  <a:pt x="1033780" y="1383703"/>
                </a:lnTo>
                <a:lnTo>
                  <a:pt x="1012837" y="1387208"/>
                </a:lnTo>
                <a:lnTo>
                  <a:pt x="991844" y="1390294"/>
                </a:lnTo>
                <a:lnTo>
                  <a:pt x="942924" y="1400022"/>
                </a:lnTo>
                <a:lnTo>
                  <a:pt x="896531" y="1415872"/>
                </a:lnTo>
                <a:lnTo>
                  <a:pt x="852411" y="1437373"/>
                </a:lnTo>
                <a:lnTo>
                  <a:pt x="810323" y="1464005"/>
                </a:lnTo>
                <a:lnTo>
                  <a:pt x="767918" y="1497203"/>
                </a:lnTo>
                <a:lnTo>
                  <a:pt x="729640" y="1533728"/>
                </a:lnTo>
                <a:lnTo>
                  <a:pt x="695185" y="1573352"/>
                </a:lnTo>
                <a:lnTo>
                  <a:pt x="664286" y="1615846"/>
                </a:lnTo>
                <a:lnTo>
                  <a:pt x="636663" y="1660969"/>
                </a:lnTo>
                <a:lnTo>
                  <a:pt x="612013" y="1708467"/>
                </a:lnTo>
                <a:lnTo>
                  <a:pt x="590499" y="1760715"/>
                </a:lnTo>
                <a:lnTo>
                  <a:pt x="575640" y="1815363"/>
                </a:lnTo>
                <a:lnTo>
                  <a:pt x="566267" y="1865845"/>
                </a:lnTo>
                <a:lnTo>
                  <a:pt x="558876" y="1916531"/>
                </a:lnTo>
                <a:lnTo>
                  <a:pt x="554418" y="1967522"/>
                </a:lnTo>
                <a:lnTo>
                  <a:pt x="553847" y="2018906"/>
                </a:lnTo>
                <a:lnTo>
                  <a:pt x="555764" y="2071954"/>
                </a:lnTo>
                <a:lnTo>
                  <a:pt x="559409" y="2124875"/>
                </a:lnTo>
                <a:lnTo>
                  <a:pt x="569099" y="2221674"/>
                </a:lnTo>
                <a:lnTo>
                  <a:pt x="599274" y="2511958"/>
                </a:lnTo>
                <a:lnTo>
                  <a:pt x="611162" y="2551887"/>
                </a:lnTo>
                <a:lnTo>
                  <a:pt x="651471" y="2561933"/>
                </a:lnTo>
                <a:lnTo>
                  <a:pt x="704621" y="2564739"/>
                </a:lnTo>
                <a:lnTo>
                  <a:pt x="757656" y="2564650"/>
                </a:lnTo>
                <a:lnTo>
                  <a:pt x="810602" y="2562339"/>
                </a:lnTo>
                <a:lnTo>
                  <a:pt x="863485" y="2558465"/>
                </a:lnTo>
                <a:lnTo>
                  <a:pt x="916317" y="2553716"/>
                </a:lnTo>
                <a:lnTo>
                  <a:pt x="969124" y="2548750"/>
                </a:lnTo>
                <a:lnTo>
                  <a:pt x="1039063" y="2539060"/>
                </a:lnTo>
                <a:lnTo>
                  <a:pt x="1073924" y="2533027"/>
                </a:lnTo>
                <a:lnTo>
                  <a:pt x="1155700" y="2519362"/>
                </a:lnTo>
                <a:lnTo>
                  <a:pt x="1202245" y="2510117"/>
                </a:lnTo>
                <a:lnTo>
                  <a:pt x="1248473" y="2499588"/>
                </a:lnTo>
                <a:lnTo>
                  <a:pt x="1294384" y="2487828"/>
                </a:lnTo>
                <a:lnTo>
                  <a:pt x="1340015" y="2474925"/>
                </a:lnTo>
                <a:lnTo>
                  <a:pt x="1385354" y="2460942"/>
                </a:lnTo>
                <a:lnTo>
                  <a:pt x="1430439" y="2445931"/>
                </a:lnTo>
                <a:lnTo>
                  <a:pt x="1467269" y="2424480"/>
                </a:lnTo>
                <a:lnTo>
                  <a:pt x="1469872" y="2381618"/>
                </a:lnTo>
                <a:lnTo>
                  <a:pt x="1469618" y="2369299"/>
                </a:lnTo>
                <a:lnTo>
                  <a:pt x="1468081" y="2330412"/>
                </a:lnTo>
                <a:lnTo>
                  <a:pt x="1464678" y="2252649"/>
                </a:lnTo>
                <a:lnTo>
                  <a:pt x="1463306" y="2213762"/>
                </a:lnTo>
                <a:lnTo>
                  <a:pt x="1463243" y="2197925"/>
                </a:lnTo>
                <a:lnTo>
                  <a:pt x="1463789" y="2182076"/>
                </a:lnTo>
                <a:lnTo>
                  <a:pt x="1465668" y="2144534"/>
                </a:lnTo>
                <a:lnTo>
                  <a:pt x="1469390" y="2142413"/>
                </a:lnTo>
                <a:lnTo>
                  <a:pt x="1480108" y="2146096"/>
                </a:lnTo>
                <a:lnTo>
                  <a:pt x="1483842" y="2153932"/>
                </a:lnTo>
                <a:lnTo>
                  <a:pt x="1487652" y="2160257"/>
                </a:lnTo>
                <a:lnTo>
                  <a:pt x="1512773" y="2370531"/>
                </a:lnTo>
                <a:lnTo>
                  <a:pt x="1514055" y="2379053"/>
                </a:lnTo>
                <a:lnTo>
                  <a:pt x="1518970" y="2403144"/>
                </a:lnTo>
                <a:lnTo>
                  <a:pt x="1531493" y="2405164"/>
                </a:lnTo>
                <a:lnTo>
                  <a:pt x="1542567" y="2403602"/>
                </a:lnTo>
                <a:lnTo>
                  <a:pt x="1552587" y="2399893"/>
                </a:lnTo>
                <a:lnTo>
                  <a:pt x="1659128" y="2349652"/>
                </a:lnTo>
                <a:lnTo>
                  <a:pt x="1808810" y="2278113"/>
                </a:lnTo>
                <a:lnTo>
                  <a:pt x="1812607" y="2275205"/>
                </a:lnTo>
                <a:lnTo>
                  <a:pt x="1816633" y="2272741"/>
                </a:lnTo>
                <a:lnTo>
                  <a:pt x="1824888" y="2265908"/>
                </a:lnTo>
                <a:lnTo>
                  <a:pt x="1829828" y="2257501"/>
                </a:lnTo>
                <a:lnTo>
                  <a:pt x="1831428" y="2247608"/>
                </a:lnTo>
                <a:close/>
              </a:path>
              <a:path w="2077719" h="3056890">
                <a:moveTo>
                  <a:pt x="2077605" y="1409700"/>
                </a:moveTo>
                <a:lnTo>
                  <a:pt x="2042579" y="1384300"/>
                </a:lnTo>
                <a:lnTo>
                  <a:pt x="2025586" y="1371600"/>
                </a:lnTo>
                <a:lnTo>
                  <a:pt x="2008809" y="1346200"/>
                </a:lnTo>
                <a:lnTo>
                  <a:pt x="1987067" y="1333500"/>
                </a:lnTo>
                <a:lnTo>
                  <a:pt x="1966976" y="1308100"/>
                </a:lnTo>
                <a:lnTo>
                  <a:pt x="1948586" y="1295400"/>
                </a:lnTo>
                <a:lnTo>
                  <a:pt x="1931987" y="1270000"/>
                </a:lnTo>
                <a:lnTo>
                  <a:pt x="1926336" y="1257300"/>
                </a:lnTo>
                <a:lnTo>
                  <a:pt x="1923643" y="1244600"/>
                </a:lnTo>
                <a:lnTo>
                  <a:pt x="1924227" y="1231900"/>
                </a:lnTo>
                <a:lnTo>
                  <a:pt x="1928393" y="1219200"/>
                </a:lnTo>
                <a:lnTo>
                  <a:pt x="1938667" y="1206500"/>
                </a:lnTo>
                <a:lnTo>
                  <a:pt x="1948497" y="1181100"/>
                </a:lnTo>
                <a:lnTo>
                  <a:pt x="1957819" y="1155700"/>
                </a:lnTo>
                <a:lnTo>
                  <a:pt x="1966569" y="1130300"/>
                </a:lnTo>
                <a:lnTo>
                  <a:pt x="1982241" y="1079500"/>
                </a:lnTo>
                <a:lnTo>
                  <a:pt x="1985264" y="1066800"/>
                </a:lnTo>
                <a:lnTo>
                  <a:pt x="1994344" y="1028700"/>
                </a:lnTo>
                <a:lnTo>
                  <a:pt x="2002891" y="990600"/>
                </a:lnTo>
                <a:lnTo>
                  <a:pt x="2007870" y="939800"/>
                </a:lnTo>
                <a:lnTo>
                  <a:pt x="2009317" y="889000"/>
                </a:lnTo>
                <a:lnTo>
                  <a:pt x="2007235" y="838200"/>
                </a:lnTo>
                <a:lnTo>
                  <a:pt x="2001634" y="787400"/>
                </a:lnTo>
                <a:lnTo>
                  <a:pt x="1992528" y="736600"/>
                </a:lnTo>
                <a:lnTo>
                  <a:pt x="1979917" y="698500"/>
                </a:lnTo>
                <a:lnTo>
                  <a:pt x="1967928" y="647700"/>
                </a:lnTo>
                <a:lnTo>
                  <a:pt x="1954504" y="609600"/>
                </a:lnTo>
                <a:lnTo>
                  <a:pt x="1939124" y="584200"/>
                </a:lnTo>
                <a:lnTo>
                  <a:pt x="1921281" y="546100"/>
                </a:lnTo>
                <a:lnTo>
                  <a:pt x="1909559" y="520700"/>
                </a:lnTo>
                <a:lnTo>
                  <a:pt x="1903171" y="482600"/>
                </a:lnTo>
                <a:lnTo>
                  <a:pt x="1902968" y="457200"/>
                </a:lnTo>
                <a:lnTo>
                  <a:pt x="1909787" y="431800"/>
                </a:lnTo>
                <a:lnTo>
                  <a:pt x="1914880" y="419100"/>
                </a:lnTo>
                <a:lnTo>
                  <a:pt x="1918487" y="393700"/>
                </a:lnTo>
                <a:lnTo>
                  <a:pt x="1921065" y="381000"/>
                </a:lnTo>
                <a:lnTo>
                  <a:pt x="1923021" y="368300"/>
                </a:lnTo>
                <a:lnTo>
                  <a:pt x="1923859" y="330200"/>
                </a:lnTo>
                <a:lnTo>
                  <a:pt x="1920443" y="304800"/>
                </a:lnTo>
                <a:lnTo>
                  <a:pt x="1912645" y="279400"/>
                </a:lnTo>
                <a:lnTo>
                  <a:pt x="1900364" y="254000"/>
                </a:lnTo>
                <a:lnTo>
                  <a:pt x="1882368" y="228600"/>
                </a:lnTo>
                <a:lnTo>
                  <a:pt x="1841728" y="228600"/>
                </a:lnTo>
                <a:lnTo>
                  <a:pt x="1823326" y="254000"/>
                </a:lnTo>
                <a:lnTo>
                  <a:pt x="1816252" y="266700"/>
                </a:lnTo>
                <a:lnTo>
                  <a:pt x="1809610" y="279400"/>
                </a:lnTo>
                <a:lnTo>
                  <a:pt x="1802879" y="292100"/>
                </a:lnTo>
                <a:lnTo>
                  <a:pt x="1795551" y="304800"/>
                </a:lnTo>
                <a:lnTo>
                  <a:pt x="1767801" y="304800"/>
                </a:lnTo>
                <a:lnTo>
                  <a:pt x="1761693" y="292100"/>
                </a:lnTo>
                <a:lnTo>
                  <a:pt x="1759419" y="279400"/>
                </a:lnTo>
                <a:lnTo>
                  <a:pt x="1756994" y="279400"/>
                </a:lnTo>
                <a:lnTo>
                  <a:pt x="1751634" y="266700"/>
                </a:lnTo>
                <a:lnTo>
                  <a:pt x="1746440" y="254000"/>
                </a:lnTo>
                <a:lnTo>
                  <a:pt x="1741017" y="228600"/>
                </a:lnTo>
                <a:lnTo>
                  <a:pt x="1735010" y="215900"/>
                </a:lnTo>
                <a:lnTo>
                  <a:pt x="1712061" y="177800"/>
                </a:lnTo>
                <a:lnTo>
                  <a:pt x="1695310" y="155740"/>
                </a:lnTo>
                <a:lnTo>
                  <a:pt x="1695310" y="1104900"/>
                </a:lnTo>
                <a:lnTo>
                  <a:pt x="1694421" y="1117600"/>
                </a:lnTo>
                <a:lnTo>
                  <a:pt x="1621282" y="1117600"/>
                </a:lnTo>
                <a:lnTo>
                  <a:pt x="1605622" y="1130300"/>
                </a:lnTo>
                <a:lnTo>
                  <a:pt x="1590751" y="1130300"/>
                </a:lnTo>
                <a:lnTo>
                  <a:pt x="1570367" y="1143000"/>
                </a:lnTo>
                <a:lnTo>
                  <a:pt x="1553794" y="1155700"/>
                </a:lnTo>
                <a:lnTo>
                  <a:pt x="1541310" y="1181100"/>
                </a:lnTo>
                <a:lnTo>
                  <a:pt x="1533169" y="1193800"/>
                </a:lnTo>
                <a:lnTo>
                  <a:pt x="1531099" y="1206500"/>
                </a:lnTo>
                <a:lnTo>
                  <a:pt x="1528978" y="1219200"/>
                </a:lnTo>
                <a:lnTo>
                  <a:pt x="1526781" y="1219200"/>
                </a:lnTo>
                <a:lnTo>
                  <a:pt x="1524012" y="1231900"/>
                </a:lnTo>
                <a:lnTo>
                  <a:pt x="1508709" y="1231900"/>
                </a:lnTo>
                <a:lnTo>
                  <a:pt x="1503629" y="1206500"/>
                </a:lnTo>
                <a:lnTo>
                  <a:pt x="1514665" y="1155700"/>
                </a:lnTo>
                <a:lnTo>
                  <a:pt x="1556702" y="1104900"/>
                </a:lnTo>
                <a:lnTo>
                  <a:pt x="1635137" y="1079500"/>
                </a:lnTo>
                <a:lnTo>
                  <a:pt x="1684223" y="1092200"/>
                </a:lnTo>
                <a:lnTo>
                  <a:pt x="1688693" y="1092200"/>
                </a:lnTo>
                <a:lnTo>
                  <a:pt x="1692071" y="1104900"/>
                </a:lnTo>
                <a:lnTo>
                  <a:pt x="1695310" y="1104900"/>
                </a:lnTo>
                <a:lnTo>
                  <a:pt x="1695310" y="155740"/>
                </a:lnTo>
                <a:lnTo>
                  <a:pt x="1683143" y="139700"/>
                </a:lnTo>
                <a:lnTo>
                  <a:pt x="1648726" y="114300"/>
                </a:lnTo>
                <a:lnTo>
                  <a:pt x="1629956" y="108267"/>
                </a:lnTo>
                <a:lnTo>
                  <a:pt x="1629956" y="520700"/>
                </a:lnTo>
                <a:lnTo>
                  <a:pt x="1629600" y="533400"/>
                </a:lnTo>
                <a:lnTo>
                  <a:pt x="1628762" y="533400"/>
                </a:lnTo>
                <a:lnTo>
                  <a:pt x="1614436" y="584200"/>
                </a:lnTo>
                <a:lnTo>
                  <a:pt x="1589074" y="609600"/>
                </a:lnTo>
                <a:lnTo>
                  <a:pt x="1554924" y="635000"/>
                </a:lnTo>
                <a:lnTo>
                  <a:pt x="1514195" y="647700"/>
                </a:lnTo>
                <a:lnTo>
                  <a:pt x="1498257" y="647700"/>
                </a:lnTo>
                <a:lnTo>
                  <a:pt x="1483131" y="635000"/>
                </a:lnTo>
                <a:lnTo>
                  <a:pt x="1468729" y="635000"/>
                </a:lnTo>
                <a:lnTo>
                  <a:pt x="1454950" y="622300"/>
                </a:lnTo>
                <a:lnTo>
                  <a:pt x="1450454" y="622300"/>
                </a:lnTo>
                <a:lnTo>
                  <a:pt x="1446720" y="609600"/>
                </a:lnTo>
                <a:lnTo>
                  <a:pt x="1452905" y="596900"/>
                </a:lnTo>
                <a:lnTo>
                  <a:pt x="1519326" y="596900"/>
                </a:lnTo>
                <a:lnTo>
                  <a:pt x="1549539" y="584200"/>
                </a:lnTo>
                <a:lnTo>
                  <a:pt x="1572920" y="571500"/>
                </a:lnTo>
                <a:lnTo>
                  <a:pt x="1590090" y="533400"/>
                </a:lnTo>
                <a:lnTo>
                  <a:pt x="1593037" y="520700"/>
                </a:lnTo>
                <a:lnTo>
                  <a:pt x="1598625" y="508000"/>
                </a:lnTo>
                <a:lnTo>
                  <a:pt x="1601571" y="495300"/>
                </a:lnTo>
                <a:lnTo>
                  <a:pt x="1605826" y="495300"/>
                </a:lnTo>
                <a:lnTo>
                  <a:pt x="1611083" y="482600"/>
                </a:lnTo>
                <a:lnTo>
                  <a:pt x="1621536" y="482600"/>
                </a:lnTo>
                <a:lnTo>
                  <a:pt x="1626857" y="495300"/>
                </a:lnTo>
                <a:lnTo>
                  <a:pt x="1629194" y="495300"/>
                </a:lnTo>
                <a:lnTo>
                  <a:pt x="1629778" y="508000"/>
                </a:lnTo>
                <a:lnTo>
                  <a:pt x="1629956" y="520700"/>
                </a:lnTo>
                <a:lnTo>
                  <a:pt x="1629956" y="108267"/>
                </a:lnTo>
                <a:lnTo>
                  <a:pt x="1609280" y="101600"/>
                </a:lnTo>
                <a:lnTo>
                  <a:pt x="1565262" y="76200"/>
                </a:lnTo>
                <a:lnTo>
                  <a:pt x="1548866" y="76200"/>
                </a:lnTo>
                <a:lnTo>
                  <a:pt x="1548866" y="292100"/>
                </a:lnTo>
                <a:lnTo>
                  <a:pt x="1547190" y="292100"/>
                </a:lnTo>
                <a:lnTo>
                  <a:pt x="1544358" y="304800"/>
                </a:lnTo>
                <a:lnTo>
                  <a:pt x="1533931" y="304800"/>
                </a:lnTo>
                <a:lnTo>
                  <a:pt x="1528292" y="317500"/>
                </a:lnTo>
                <a:lnTo>
                  <a:pt x="1511566" y="317500"/>
                </a:lnTo>
                <a:lnTo>
                  <a:pt x="1500543" y="330200"/>
                </a:lnTo>
                <a:lnTo>
                  <a:pt x="1489468" y="330200"/>
                </a:lnTo>
                <a:lnTo>
                  <a:pt x="1478508" y="342900"/>
                </a:lnTo>
                <a:lnTo>
                  <a:pt x="1441081" y="355600"/>
                </a:lnTo>
                <a:lnTo>
                  <a:pt x="1422565" y="368300"/>
                </a:lnTo>
                <a:lnTo>
                  <a:pt x="1360043" y="419100"/>
                </a:lnTo>
                <a:lnTo>
                  <a:pt x="1323390" y="457200"/>
                </a:lnTo>
                <a:lnTo>
                  <a:pt x="1294168" y="495300"/>
                </a:lnTo>
                <a:lnTo>
                  <a:pt x="1272057" y="546100"/>
                </a:lnTo>
                <a:lnTo>
                  <a:pt x="1256779" y="596900"/>
                </a:lnTo>
                <a:lnTo>
                  <a:pt x="1248016" y="647700"/>
                </a:lnTo>
                <a:lnTo>
                  <a:pt x="1247787" y="660400"/>
                </a:lnTo>
                <a:lnTo>
                  <a:pt x="1251318" y="673100"/>
                </a:lnTo>
                <a:lnTo>
                  <a:pt x="1259878" y="685800"/>
                </a:lnTo>
                <a:lnTo>
                  <a:pt x="1274737" y="698500"/>
                </a:lnTo>
                <a:lnTo>
                  <a:pt x="1303274" y="711200"/>
                </a:lnTo>
                <a:lnTo>
                  <a:pt x="1330426" y="723900"/>
                </a:lnTo>
                <a:lnTo>
                  <a:pt x="1356550" y="749300"/>
                </a:lnTo>
                <a:lnTo>
                  <a:pt x="1382001" y="762000"/>
                </a:lnTo>
                <a:lnTo>
                  <a:pt x="1407934" y="787400"/>
                </a:lnTo>
                <a:lnTo>
                  <a:pt x="1453819" y="838200"/>
                </a:lnTo>
                <a:lnTo>
                  <a:pt x="1488059" y="889000"/>
                </a:lnTo>
                <a:lnTo>
                  <a:pt x="1497977" y="927100"/>
                </a:lnTo>
                <a:lnTo>
                  <a:pt x="1502575" y="952500"/>
                </a:lnTo>
                <a:lnTo>
                  <a:pt x="1501533" y="990600"/>
                </a:lnTo>
                <a:lnTo>
                  <a:pt x="1499196" y="990600"/>
                </a:lnTo>
                <a:lnTo>
                  <a:pt x="1495336" y="1003300"/>
                </a:lnTo>
                <a:lnTo>
                  <a:pt x="1490027" y="1016000"/>
                </a:lnTo>
                <a:lnTo>
                  <a:pt x="1483398" y="1028700"/>
                </a:lnTo>
                <a:lnTo>
                  <a:pt x="1471383" y="1041400"/>
                </a:lnTo>
                <a:lnTo>
                  <a:pt x="1456893" y="1054100"/>
                </a:lnTo>
                <a:lnTo>
                  <a:pt x="1440510" y="1054100"/>
                </a:lnTo>
                <a:lnTo>
                  <a:pt x="1422844" y="1066800"/>
                </a:lnTo>
                <a:lnTo>
                  <a:pt x="1406867" y="1054100"/>
                </a:lnTo>
                <a:lnTo>
                  <a:pt x="1377035" y="1054100"/>
                </a:lnTo>
                <a:lnTo>
                  <a:pt x="1363256" y="1041400"/>
                </a:lnTo>
                <a:lnTo>
                  <a:pt x="1338618" y="1016000"/>
                </a:lnTo>
                <a:lnTo>
                  <a:pt x="1316367" y="1003300"/>
                </a:lnTo>
                <a:lnTo>
                  <a:pt x="1296479" y="977900"/>
                </a:lnTo>
                <a:lnTo>
                  <a:pt x="1278928" y="952500"/>
                </a:lnTo>
                <a:lnTo>
                  <a:pt x="1255572" y="901700"/>
                </a:lnTo>
                <a:lnTo>
                  <a:pt x="1249172" y="889000"/>
                </a:lnTo>
                <a:lnTo>
                  <a:pt x="1236345" y="863600"/>
                </a:lnTo>
                <a:lnTo>
                  <a:pt x="1232560" y="850900"/>
                </a:lnTo>
                <a:lnTo>
                  <a:pt x="1221206" y="812800"/>
                </a:lnTo>
                <a:lnTo>
                  <a:pt x="1210068" y="762000"/>
                </a:lnTo>
                <a:lnTo>
                  <a:pt x="1208697" y="749300"/>
                </a:lnTo>
                <a:lnTo>
                  <a:pt x="1207592" y="749300"/>
                </a:lnTo>
                <a:lnTo>
                  <a:pt x="1206423" y="736600"/>
                </a:lnTo>
                <a:lnTo>
                  <a:pt x="1204874" y="723900"/>
                </a:lnTo>
                <a:lnTo>
                  <a:pt x="1201788" y="723900"/>
                </a:lnTo>
                <a:lnTo>
                  <a:pt x="1196695" y="711200"/>
                </a:lnTo>
                <a:lnTo>
                  <a:pt x="1189824" y="711200"/>
                </a:lnTo>
                <a:lnTo>
                  <a:pt x="1181379" y="698500"/>
                </a:lnTo>
                <a:lnTo>
                  <a:pt x="1087958" y="698500"/>
                </a:lnTo>
                <a:lnTo>
                  <a:pt x="1087958" y="901700"/>
                </a:lnTo>
                <a:lnTo>
                  <a:pt x="1087539" y="901700"/>
                </a:lnTo>
                <a:lnTo>
                  <a:pt x="1083195" y="927100"/>
                </a:lnTo>
                <a:lnTo>
                  <a:pt x="1075410" y="952500"/>
                </a:lnTo>
                <a:lnTo>
                  <a:pt x="1064488" y="965200"/>
                </a:lnTo>
                <a:lnTo>
                  <a:pt x="1050734" y="990600"/>
                </a:lnTo>
                <a:lnTo>
                  <a:pt x="1040688" y="990600"/>
                </a:lnTo>
                <a:lnTo>
                  <a:pt x="1034986" y="1003300"/>
                </a:lnTo>
                <a:lnTo>
                  <a:pt x="1029042" y="1003300"/>
                </a:lnTo>
                <a:lnTo>
                  <a:pt x="1000963" y="1016000"/>
                </a:lnTo>
                <a:lnTo>
                  <a:pt x="943952" y="1016000"/>
                </a:lnTo>
                <a:lnTo>
                  <a:pt x="915149" y="1003300"/>
                </a:lnTo>
                <a:lnTo>
                  <a:pt x="907491" y="1003300"/>
                </a:lnTo>
                <a:lnTo>
                  <a:pt x="903020" y="990600"/>
                </a:lnTo>
                <a:lnTo>
                  <a:pt x="904951" y="990600"/>
                </a:lnTo>
                <a:lnTo>
                  <a:pt x="907491" y="977900"/>
                </a:lnTo>
                <a:lnTo>
                  <a:pt x="944892" y="977900"/>
                </a:lnTo>
                <a:lnTo>
                  <a:pt x="951865" y="990600"/>
                </a:lnTo>
                <a:lnTo>
                  <a:pt x="958799" y="990600"/>
                </a:lnTo>
                <a:lnTo>
                  <a:pt x="981684" y="977900"/>
                </a:lnTo>
                <a:lnTo>
                  <a:pt x="1002258" y="977900"/>
                </a:lnTo>
                <a:lnTo>
                  <a:pt x="1020152" y="965200"/>
                </a:lnTo>
                <a:lnTo>
                  <a:pt x="1035037" y="939800"/>
                </a:lnTo>
                <a:lnTo>
                  <a:pt x="1042365" y="927100"/>
                </a:lnTo>
                <a:lnTo>
                  <a:pt x="1049489" y="914400"/>
                </a:lnTo>
                <a:lnTo>
                  <a:pt x="1056538" y="901700"/>
                </a:lnTo>
                <a:lnTo>
                  <a:pt x="1063663" y="889000"/>
                </a:lnTo>
                <a:lnTo>
                  <a:pt x="1084694" y="889000"/>
                </a:lnTo>
                <a:lnTo>
                  <a:pt x="1087958" y="901700"/>
                </a:lnTo>
                <a:lnTo>
                  <a:pt x="1087958" y="698500"/>
                </a:lnTo>
                <a:lnTo>
                  <a:pt x="1045375" y="698500"/>
                </a:lnTo>
                <a:lnTo>
                  <a:pt x="1000658" y="711200"/>
                </a:lnTo>
                <a:lnTo>
                  <a:pt x="961085" y="723900"/>
                </a:lnTo>
                <a:lnTo>
                  <a:pt x="923544" y="749300"/>
                </a:lnTo>
                <a:lnTo>
                  <a:pt x="887793" y="774700"/>
                </a:lnTo>
                <a:lnTo>
                  <a:pt x="853617" y="800100"/>
                </a:lnTo>
                <a:lnTo>
                  <a:pt x="793432" y="850900"/>
                </a:lnTo>
                <a:lnTo>
                  <a:pt x="783767" y="850900"/>
                </a:lnTo>
                <a:lnTo>
                  <a:pt x="778395" y="838200"/>
                </a:lnTo>
                <a:lnTo>
                  <a:pt x="778141" y="838200"/>
                </a:lnTo>
                <a:lnTo>
                  <a:pt x="777659" y="825500"/>
                </a:lnTo>
                <a:lnTo>
                  <a:pt x="780910" y="825500"/>
                </a:lnTo>
                <a:lnTo>
                  <a:pt x="817626" y="787400"/>
                </a:lnTo>
                <a:lnTo>
                  <a:pt x="857453" y="749300"/>
                </a:lnTo>
                <a:lnTo>
                  <a:pt x="900353" y="723900"/>
                </a:lnTo>
                <a:lnTo>
                  <a:pt x="946315" y="698500"/>
                </a:lnTo>
                <a:lnTo>
                  <a:pt x="995286" y="673100"/>
                </a:lnTo>
                <a:lnTo>
                  <a:pt x="1047254" y="660400"/>
                </a:lnTo>
                <a:lnTo>
                  <a:pt x="1198219" y="660400"/>
                </a:lnTo>
                <a:lnTo>
                  <a:pt x="1203286" y="647700"/>
                </a:lnTo>
                <a:lnTo>
                  <a:pt x="1206119" y="647700"/>
                </a:lnTo>
                <a:lnTo>
                  <a:pt x="1208747" y="622300"/>
                </a:lnTo>
                <a:lnTo>
                  <a:pt x="1211326" y="609600"/>
                </a:lnTo>
                <a:lnTo>
                  <a:pt x="1230706" y="533400"/>
                </a:lnTo>
                <a:lnTo>
                  <a:pt x="1250137" y="482600"/>
                </a:lnTo>
                <a:lnTo>
                  <a:pt x="1275257" y="444500"/>
                </a:lnTo>
                <a:lnTo>
                  <a:pt x="1305979" y="406400"/>
                </a:lnTo>
                <a:lnTo>
                  <a:pt x="1342212" y="368300"/>
                </a:lnTo>
                <a:lnTo>
                  <a:pt x="1383855" y="342900"/>
                </a:lnTo>
                <a:lnTo>
                  <a:pt x="1414208" y="330200"/>
                </a:lnTo>
                <a:lnTo>
                  <a:pt x="1445234" y="304800"/>
                </a:lnTo>
                <a:lnTo>
                  <a:pt x="1477238" y="292100"/>
                </a:lnTo>
                <a:lnTo>
                  <a:pt x="1510538" y="279400"/>
                </a:lnTo>
                <a:lnTo>
                  <a:pt x="1547139" y="279400"/>
                </a:lnTo>
                <a:lnTo>
                  <a:pt x="1548866" y="292100"/>
                </a:lnTo>
                <a:lnTo>
                  <a:pt x="1548866" y="76200"/>
                </a:lnTo>
                <a:lnTo>
                  <a:pt x="1513243" y="76200"/>
                </a:lnTo>
                <a:lnTo>
                  <a:pt x="1486725" y="63500"/>
                </a:lnTo>
                <a:lnTo>
                  <a:pt x="1436966" y="63500"/>
                </a:lnTo>
                <a:lnTo>
                  <a:pt x="1413941" y="76200"/>
                </a:lnTo>
                <a:lnTo>
                  <a:pt x="1311198" y="76200"/>
                </a:lnTo>
                <a:lnTo>
                  <a:pt x="1283055" y="63500"/>
                </a:lnTo>
                <a:lnTo>
                  <a:pt x="1229067" y="63500"/>
                </a:lnTo>
                <a:lnTo>
                  <a:pt x="1204125" y="50800"/>
                </a:lnTo>
                <a:lnTo>
                  <a:pt x="1180553" y="38100"/>
                </a:lnTo>
                <a:lnTo>
                  <a:pt x="1158671" y="25400"/>
                </a:lnTo>
                <a:lnTo>
                  <a:pt x="1151864" y="12700"/>
                </a:lnTo>
                <a:lnTo>
                  <a:pt x="1136904" y="12700"/>
                </a:lnTo>
                <a:lnTo>
                  <a:pt x="1128712" y="0"/>
                </a:lnTo>
                <a:lnTo>
                  <a:pt x="1124127" y="12700"/>
                </a:lnTo>
                <a:lnTo>
                  <a:pt x="1119847" y="12700"/>
                </a:lnTo>
                <a:lnTo>
                  <a:pt x="1116012" y="25400"/>
                </a:lnTo>
                <a:lnTo>
                  <a:pt x="1112774" y="25400"/>
                </a:lnTo>
                <a:lnTo>
                  <a:pt x="1099629" y="50800"/>
                </a:lnTo>
                <a:lnTo>
                  <a:pt x="1068666" y="101600"/>
                </a:lnTo>
                <a:lnTo>
                  <a:pt x="1029373" y="152400"/>
                </a:lnTo>
                <a:lnTo>
                  <a:pt x="981798" y="190500"/>
                </a:lnTo>
                <a:lnTo>
                  <a:pt x="957097" y="215900"/>
                </a:lnTo>
                <a:lnTo>
                  <a:pt x="905256" y="266700"/>
                </a:lnTo>
                <a:lnTo>
                  <a:pt x="854697" y="317500"/>
                </a:lnTo>
                <a:lnTo>
                  <a:pt x="819454" y="355600"/>
                </a:lnTo>
                <a:lnTo>
                  <a:pt x="788314" y="393700"/>
                </a:lnTo>
                <a:lnTo>
                  <a:pt x="761187" y="444500"/>
                </a:lnTo>
                <a:lnTo>
                  <a:pt x="737997" y="482600"/>
                </a:lnTo>
                <a:lnTo>
                  <a:pt x="718654" y="533400"/>
                </a:lnTo>
                <a:lnTo>
                  <a:pt x="703072" y="584200"/>
                </a:lnTo>
                <a:lnTo>
                  <a:pt x="691184" y="635000"/>
                </a:lnTo>
                <a:lnTo>
                  <a:pt x="682879" y="685800"/>
                </a:lnTo>
                <a:lnTo>
                  <a:pt x="679018" y="723900"/>
                </a:lnTo>
                <a:lnTo>
                  <a:pt x="679462" y="774700"/>
                </a:lnTo>
                <a:lnTo>
                  <a:pt x="684339" y="825500"/>
                </a:lnTo>
                <a:lnTo>
                  <a:pt x="693801" y="863600"/>
                </a:lnTo>
                <a:lnTo>
                  <a:pt x="707974" y="914400"/>
                </a:lnTo>
                <a:lnTo>
                  <a:pt x="726973" y="952500"/>
                </a:lnTo>
                <a:lnTo>
                  <a:pt x="751509" y="1003300"/>
                </a:lnTo>
                <a:lnTo>
                  <a:pt x="778725" y="1041400"/>
                </a:lnTo>
                <a:lnTo>
                  <a:pt x="808786" y="1092200"/>
                </a:lnTo>
                <a:lnTo>
                  <a:pt x="841895" y="1130300"/>
                </a:lnTo>
                <a:lnTo>
                  <a:pt x="878217" y="1168400"/>
                </a:lnTo>
                <a:lnTo>
                  <a:pt x="917930" y="1206500"/>
                </a:lnTo>
                <a:lnTo>
                  <a:pt x="962812" y="1231900"/>
                </a:lnTo>
                <a:lnTo>
                  <a:pt x="1008367" y="1270000"/>
                </a:lnTo>
                <a:lnTo>
                  <a:pt x="1054354" y="1295400"/>
                </a:lnTo>
                <a:lnTo>
                  <a:pt x="1100518" y="1333500"/>
                </a:lnTo>
                <a:lnTo>
                  <a:pt x="1110907" y="1346200"/>
                </a:lnTo>
                <a:lnTo>
                  <a:pt x="1134021" y="1346200"/>
                </a:lnTo>
                <a:lnTo>
                  <a:pt x="1145946" y="1358900"/>
                </a:lnTo>
                <a:lnTo>
                  <a:pt x="1282890" y="1397000"/>
                </a:lnTo>
                <a:lnTo>
                  <a:pt x="1326769" y="1422400"/>
                </a:lnTo>
                <a:lnTo>
                  <a:pt x="1369707" y="1435100"/>
                </a:lnTo>
                <a:lnTo>
                  <a:pt x="1377569" y="1447800"/>
                </a:lnTo>
                <a:lnTo>
                  <a:pt x="1402638" y="1447800"/>
                </a:lnTo>
                <a:lnTo>
                  <a:pt x="1448536" y="1460500"/>
                </a:lnTo>
                <a:lnTo>
                  <a:pt x="1540103" y="1460500"/>
                </a:lnTo>
                <a:lnTo>
                  <a:pt x="1585595" y="1447800"/>
                </a:lnTo>
                <a:lnTo>
                  <a:pt x="1656461" y="1422400"/>
                </a:lnTo>
                <a:lnTo>
                  <a:pt x="1723212" y="1397000"/>
                </a:lnTo>
                <a:lnTo>
                  <a:pt x="1729308" y="1384300"/>
                </a:lnTo>
                <a:lnTo>
                  <a:pt x="1748358" y="1384300"/>
                </a:lnTo>
                <a:lnTo>
                  <a:pt x="1756054" y="1371600"/>
                </a:lnTo>
                <a:lnTo>
                  <a:pt x="1768233" y="1371600"/>
                </a:lnTo>
                <a:lnTo>
                  <a:pt x="1766290" y="1384300"/>
                </a:lnTo>
                <a:lnTo>
                  <a:pt x="1765630" y="1384300"/>
                </a:lnTo>
                <a:lnTo>
                  <a:pt x="1762760" y="1397000"/>
                </a:lnTo>
                <a:lnTo>
                  <a:pt x="1729816" y="1422400"/>
                </a:lnTo>
                <a:lnTo>
                  <a:pt x="1693684" y="1447800"/>
                </a:lnTo>
                <a:lnTo>
                  <a:pt x="1654416" y="1473200"/>
                </a:lnTo>
                <a:lnTo>
                  <a:pt x="1612112" y="1485900"/>
                </a:lnTo>
                <a:lnTo>
                  <a:pt x="1579245" y="1485900"/>
                </a:lnTo>
                <a:lnTo>
                  <a:pt x="1545882" y="1498600"/>
                </a:lnTo>
                <a:lnTo>
                  <a:pt x="1477086" y="1498600"/>
                </a:lnTo>
                <a:lnTo>
                  <a:pt x="1478826" y="1511300"/>
                </a:lnTo>
                <a:lnTo>
                  <a:pt x="1477949" y="1511300"/>
                </a:lnTo>
                <a:lnTo>
                  <a:pt x="1481734" y="1524000"/>
                </a:lnTo>
                <a:lnTo>
                  <a:pt x="1509369" y="1549400"/>
                </a:lnTo>
                <a:lnTo>
                  <a:pt x="1536585" y="1574800"/>
                </a:lnTo>
                <a:lnTo>
                  <a:pt x="1562252" y="1600200"/>
                </a:lnTo>
                <a:lnTo>
                  <a:pt x="1585201" y="1638300"/>
                </a:lnTo>
                <a:lnTo>
                  <a:pt x="1599603" y="1651000"/>
                </a:lnTo>
                <a:lnTo>
                  <a:pt x="1616265" y="1663700"/>
                </a:lnTo>
                <a:lnTo>
                  <a:pt x="1727085" y="1663700"/>
                </a:lnTo>
                <a:lnTo>
                  <a:pt x="1778355" y="1651000"/>
                </a:lnTo>
                <a:lnTo>
                  <a:pt x="1827428" y="1625600"/>
                </a:lnTo>
                <a:lnTo>
                  <a:pt x="1874647" y="1612900"/>
                </a:lnTo>
                <a:lnTo>
                  <a:pt x="1920354" y="1587500"/>
                </a:lnTo>
                <a:lnTo>
                  <a:pt x="1964893" y="1549400"/>
                </a:lnTo>
                <a:lnTo>
                  <a:pt x="1997570" y="1524000"/>
                </a:lnTo>
                <a:lnTo>
                  <a:pt x="2026043" y="1498600"/>
                </a:lnTo>
                <a:lnTo>
                  <a:pt x="2050173" y="1473200"/>
                </a:lnTo>
                <a:lnTo>
                  <a:pt x="2069769" y="1435100"/>
                </a:lnTo>
                <a:lnTo>
                  <a:pt x="2072182" y="1422400"/>
                </a:lnTo>
                <a:lnTo>
                  <a:pt x="2074075" y="1422400"/>
                </a:lnTo>
                <a:lnTo>
                  <a:pt x="2075764" y="1409700"/>
                </a:lnTo>
                <a:lnTo>
                  <a:pt x="2077605" y="1409700"/>
                </a:lnTo>
                <a:close/>
              </a:path>
            </a:pathLst>
          </a:custGeom>
          <a:solidFill>
            <a:srgbClr val="FFFFFF"/>
          </a:solidFill>
        </p:spPr>
        <p:txBody>
          <a:bodyPr wrap="square" lIns="0" tIns="0" rIns="0" bIns="0" rtlCol="0"/>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5189862" cy="1027845"/>
          </a:xfrm>
          <a:prstGeom prst="rect">
            <a:avLst/>
          </a:prstGeom>
        </p:spPr>
        <p:txBody>
          <a:bodyPr vert="horz" wrap="square" lIns="0" tIns="12065" rIns="0" bIns="0" rtlCol="0">
            <a:spAutoFit/>
          </a:bodyPr>
          <a:lstStyle/>
          <a:p>
            <a:pPr marL="12700">
              <a:lnSpc>
                <a:spcPct val="100000"/>
              </a:lnSpc>
              <a:spcBef>
                <a:spcPts val="95"/>
              </a:spcBef>
            </a:pPr>
            <a:r>
              <a:rPr lang="en-US" spc="-50" dirty="0"/>
              <a:t>Who would intervene in bullying?</a:t>
            </a:r>
            <a:endParaRPr lang="sv-SE" spc="-5" dirty="0"/>
          </a:p>
        </p:txBody>
      </p:sp>
      <p:sp>
        <p:nvSpPr>
          <p:cNvPr id="3" name="object 3"/>
          <p:cNvSpPr/>
          <p:nvPr/>
        </p:nvSpPr>
        <p:spPr>
          <a:xfrm>
            <a:off x="14418409" y="2701488"/>
            <a:ext cx="4221588" cy="2467987"/>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67"/>
            <a:ext cx="4221588" cy="2436470"/>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963326" y="2687866"/>
            <a:ext cx="12950828" cy="7432660"/>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490860" y="3330227"/>
            <a:ext cx="3030855" cy="2006896"/>
          </a:xfrm>
          <a:prstGeom prst="rect">
            <a:avLst/>
          </a:prstGeom>
        </p:spPr>
        <p:txBody>
          <a:bodyPr vert="horz" wrap="square" lIns="0" tIns="11430" rIns="0" bIns="0" rtlCol="0">
            <a:spAutoFit/>
          </a:bodyPr>
          <a:lstStyle/>
          <a:p>
            <a:pPr marL="12700" marR="5080" indent="-1905" algn="ctr">
              <a:lnSpc>
                <a:spcPct val="101499"/>
              </a:lnSpc>
              <a:spcBef>
                <a:spcPts val="90"/>
              </a:spcBef>
            </a:pPr>
            <a:r>
              <a:rPr lang="en-US" sz="2600" spc="-5" dirty="0">
                <a:latin typeface="Arial"/>
                <a:cs typeface="Arial"/>
              </a:rPr>
              <a:t>What happened in the situation in the video? Which different roles did you identify?</a:t>
            </a:r>
            <a:endParaRPr lang="sv-SE" sz="2600" dirty="0">
              <a:latin typeface="Arial"/>
              <a:cs typeface="Arial"/>
            </a:endParaRPr>
          </a:p>
        </p:txBody>
      </p:sp>
      <p:sp>
        <p:nvSpPr>
          <p:cNvPr id="8" name="object 8"/>
          <p:cNvSpPr txBox="1"/>
          <p:nvPr/>
        </p:nvSpPr>
        <p:spPr>
          <a:xfrm>
            <a:off x="5572276" y="5572009"/>
            <a:ext cx="2957195" cy="1602811"/>
          </a:xfrm>
          <a:prstGeom prst="rect">
            <a:avLst/>
          </a:prstGeom>
        </p:spPr>
        <p:txBody>
          <a:bodyPr vert="horz" wrap="square" lIns="0" tIns="11430" rIns="0" bIns="0" rtlCol="0">
            <a:spAutoFit/>
          </a:bodyPr>
          <a:lstStyle/>
          <a:p>
            <a:pPr marL="12700" marR="5080" indent="635" algn="ctr">
              <a:lnSpc>
                <a:spcPct val="101499"/>
              </a:lnSpc>
              <a:spcBef>
                <a:spcPts val="90"/>
              </a:spcBef>
            </a:pPr>
            <a:r>
              <a:rPr lang="en-US" sz="2600" spc="-5" dirty="0">
                <a:latin typeface="Arial"/>
                <a:cs typeface="Arial"/>
              </a:rPr>
              <a:t>What or who could have helped the person in the video?</a:t>
            </a:r>
            <a:endParaRPr lang="sv-SE" sz="2600" dirty="0">
              <a:latin typeface="Arial"/>
              <a:cs typeface="Arial"/>
            </a:endParaRPr>
          </a:p>
        </p:txBody>
      </p:sp>
      <p:sp>
        <p:nvSpPr>
          <p:cNvPr id="9" name="object 9"/>
          <p:cNvSpPr txBox="1"/>
          <p:nvPr/>
        </p:nvSpPr>
        <p:spPr>
          <a:xfrm>
            <a:off x="9778851" y="3330227"/>
            <a:ext cx="3591560" cy="2006896"/>
          </a:xfrm>
          <a:prstGeom prst="rect">
            <a:avLst/>
          </a:prstGeom>
        </p:spPr>
        <p:txBody>
          <a:bodyPr vert="horz" wrap="square" lIns="0" tIns="11430" rIns="0" bIns="0" rtlCol="0" anchor="t">
            <a:spAutoFit/>
          </a:bodyPr>
          <a:lstStyle/>
          <a:p>
            <a:pPr marL="12700" marR="5080" indent="-2540" algn="ctr">
              <a:lnSpc>
                <a:spcPct val="101499"/>
              </a:lnSpc>
              <a:spcBef>
                <a:spcPts val="90"/>
              </a:spcBef>
            </a:pPr>
            <a:r>
              <a:rPr lang="en-US" sz="2600" spc="-10" dirty="0">
                <a:latin typeface="Arial"/>
                <a:cs typeface="Arial"/>
              </a:rPr>
              <a:t>Could anyone have done anything differently in this situation? How could it have made the situation different?</a:t>
            </a:r>
            <a:endParaRPr lang="sv-SE" sz="2600" dirty="0">
              <a:latin typeface="Arial"/>
              <a:cs typeface="Arial"/>
            </a:endParaRPr>
          </a:p>
        </p:txBody>
      </p:sp>
      <p:sp>
        <p:nvSpPr>
          <p:cNvPr id="10" name="object 10"/>
          <p:cNvSpPr txBox="1"/>
          <p:nvPr/>
        </p:nvSpPr>
        <p:spPr>
          <a:xfrm>
            <a:off x="1746250" y="7820078"/>
            <a:ext cx="2864485" cy="1602811"/>
          </a:xfrm>
          <a:prstGeom prst="rect">
            <a:avLst/>
          </a:prstGeom>
        </p:spPr>
        <p:txBody>
          <a:bodyPr vert="horz" wrap="square" lIns="0" tIns="11430" rIns="0" bIns="0" rtlCol="0">
            <a:spAutoFit/>
          </a:bodyPr>
          <a:lstStyle/>
          <a:p>
            <a:pPr marL="12700" marR="5080" algn="ctr">
              <a:lnSpc>
                <a:spcPct val="101499"/>
              </a:lnSpc>
              <a:spcBef>
                <a:spcPts val="90"/>
              </a:spcBef>
            </a:pPr>
            <a:r>
              <a:rPr lang="en-US" sz="2600" spc="-10" dirty="0">
                <a:latin typeface="Arial"/>
                <a:cs typeface="Arial"/>
              </a:rPr>
              <a:t>Who could you tell about bullying? How do you get the courage to tell?</a:t>
            </a:r>
            <a:endParaRPr lang="sv-SE" sz="2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6180462" cy="1027845"/>
          </a:xfrm>
          <a:prstGeom prst="rect">
            <a:avLst/>
          </a:prstGeom>
        </p:spPr>
        <p:txBody>
          <a:bodyPr vert="horz" wrap="square" lIns="0" tIns="12065" rIns="0" bIns="0" rtlCol="0" anchor="t">
            <a:spAutoFit/>
          </a:bodyPr>
          <a:lstStyle/>
          <a:p>
            <a:pPr marL="12700">
              <a:spcBef>
                <a:spcPts val="95"/>
              </a:spcBef>
            </a:pPr>
            <a:r>
              <a:rPr lang="en-US" spc="-5" dirty="0"/>
              <a:t>How to help a bullied person?</a:t>
            </a:r>
            <a:endParaRPr lang="sv-SE" spc="-5" dirty="0"/>
          </a:p>
        </p:txBody>
      </p:sp>
      <p:sp>
        <p:nvSpPr>
          <p:cNvPr id="3" name="object 3"/>
          <p:cNvSpPr txBox="1"/>
          <p:nvPr/>
        </p:nvSpPr>
        <p:spPr>
          <a:xfrm>
            <a:off x="1884071" y="3721291"/>
            <a:ext cx="11831161" cy="496931"/>
          </a:xfrm>
          <a:prstGeom prst="rect">
            <a:avLst/>
          </a:prstGeom>
        </p:spPr>
        <p:txBody>
          <a:bodyPr vert="horz" wrap="square" lIns="0" tIns="12065" rIns="0" bIns="0" rtlCol="0">
            <a:spAutoFit/>
          </a:bodyPr>
          <a:lstStyle/>
          <a:p>
            <a:pPr marL="12700">
              <a:lnSpc>
                <a:spcPct val="100000"/>
              </a:lnSpc>
              <a:spcBef>
                <a:spcPts val="95"/>
              </a:spcBef>
            </a:pPr>
            <a:r>
              <a:rPr lang="en-US" sz="3150" b="1" spc="-35" dirty="0">
                <a:latin typeface="Arial"/>
                <a:cs typeface="Arial"/>
              </a:rPr>
              <a:t>Talk to them, sit next to them and spend time with them.</a:t>
            </a:r>
            <a:endParaRPr lang="sv-SE" sz="3150" dirty="0">
              <a:latin typeface="Arial"/>
              <a:cs typeface="Arial"/>
            </a:endParaRPr>
          </a:p>
        </p:txBody>
      </p:sp>
      <p:sp>
        <p:nvSpPr>
          <p:cNvPr id="4" name="object 4"/>
          <p:cNvSpPr txBox="1"/>
          <p:nvPr/>
        </p:nvSpPr>
        <p:spPr>
          <a:xfrm>
            <a:off x="1884071" y="4680868"/>
            <a:ext cx="12175490" cy="4962256"/>
          </a:xfrm>
          <a:prstGeom prst="rect">
            <a:avLst/>
          </a:prstGeom>
        </p:spPr>
        <p:txBody>
          <a:bodyPr vert="horz" wrap="square" lIns="0" tIns="12065" rIns="0" bIns="0" rtlCol="0">
            <a:spAutoFit/>
          </a:bodyPr>
          <a:lstStyle/>
          <a:p>
            <a:pPr marL="12700">
              <a:lnSpc>
                <a:spcPct val="100000"/>
              </a:lnSpc>
              <a:spcBef>
                <a:spcPts val="95"/>
              </a:spcBef>
            </a:pPr>
            <a:r>
              <a:rPr lang="en-US" sz="3150" b="1" spc="-35" dirty="0">
                <a:latin typeface="Arial"/>
                <a:cs typeface="Arial"/>
              </a:rPr>
              <a:t>Send them encouraging messages.</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Help them get out of the bullying situation.</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Ask the person or persons to stop bullying.</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Notice them, for example by greeting or asking them to come along.</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Speak in a positive and pleasant tone about them to others.</a:t>
            </a:r>
          </a:p>
        </p:txBody>
      </p:sp>
      <p:sp>
        <p:nvSpPr>
          <p:cNvPr id="5" name="object 5"/>
          <p:cNvSpPr/>
          <p:nvPr/>
        </p:nvSpPr>
        <p:spPr>
          <a:xfrm>
            <a:off x="15109488" y="5682959"/>
            <a:ext cx="4215216" cy="5625596"/>
          </a:xfrm>
          <a:prstGeom prst="rect">
            <a:avLst/>
          </a:prstGeom>
          <a:blipFill>
            <a:blip r:embed="rId3" cstate="print"/>
            <a:stretch>
              <a:fillRect/>
            </a:stretch>
          </a:blipFill>
        </p:spPr>
        <p:txBody>
          <a:bodyPr wrap="square" lIns="0" tIns="0" rIns="0" bIns="0" rtlCol="0"/>
          <a:lstStyle/>
          <a:p>
            <a:endParaRPr lang="sv-SE"/>
          </a:p>
        </p:txBody>
      </p:sp>
      <p:sp>
        <p:nvSpPr>
          <p:cNvPr id="6" name="object 6"/>
          <p:cNvSpPr/>
          <p:nvPr/>
        </p:nvSpPr>
        <p:spPr>
          <a:xfrm>
            <a:off x="2680023" y="2610594"/>
            <a:ext cx="202266" cy="107312"/>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589340" y="2372543"/>
            <a:ext cx="165938" cy="163547"/>
          </a:xfrm>
          <a:prstGeom prst="rect">
            <a:avLst/>
          </a:prstGeom>
          <a:blipFill>
            <a:blip r:embed="rId5" cstate="print"/>
            <a:stretch>
              <a:fillRect/>
            </a:stretch>
          </a:blipFill>
        </p:spPr>
        <p:txBody>
          <a:bodyPr wrap="square" lIns="0" tIns="0" rIns="0" bIns="0" rtlCol="0"/>
          <a:lstStyle/>
          <a:p>
            <a:endParaRPr lang="sv-SE"/>
          </a:p>
        </p:txBody>
      </p:sp>
      <p:grpSp>
        <p:nvGrpSpPr>
          <p:cNvPr id="8" name="object 8"/>
          <p:cNvGrpSpPr/>
          <p:nvPr/>
        </p:nvGrpSpPr>
        <p:grpSpPr>
          <a:xfrm>
            <a:off x="843316" y="1696283"/>
            <a:ext cx="18777585" cy="8408670"/>
            <a:chOff x="843316" y="1696283"/>
            <a:chExt cx="18777585" cy="8408670"/>
          </a:xfrm>
        </p:grpSpPr>
        <p:sp>
          <p:nvSpPr>
            <p:cNvPr id="9" name="object 9"/>
            <p:cNvSpPr/>
            <p:nvPr/>
          </p:nvSpPr>
          <p:spPr>
            <a:xfrm>
              <a:off x="1160106" y="2346635"/>
              <a:ext cx="1271905" cy="1334135"/>
            </a:xfrm>
            <a:custGeom>
              <a:avLst/>
              <a:gdLst/>
              <a:ahLst/>
              <a:cxnLst/>
              <a:rect l="l" t="t" r="r" b="b"/>
              <a:pathLst>
                <a:path w="1271905" h="1334135">
                  <a:moveTo>
                    <a:pt x="356920" y="1270254"/>
                  </a:moveTo>
                  <a:lnTo>
                    <a:pt x="227291" y="688581"/>
                  </a:lnTo>
                  <a:lnTo>
                    <a:pt x="201129" y="663613"/>
                  </a:lnTo>
                  <a:lnTo>
                    <a:pt x="188150" y="663930"/>
                  </a:lnTo>
                  <a:lnTo>
                    <a:pt x="24968" y="701027"/>
                  </a:lnTo>
                  <a:lnTo>
                    <a:pt x="13119" y="706361"/>
                  </a:lnTo>
                  <a:lnTo>
                    <a:pt x="4533" y="715505"/>
                  </a:lnTo>
                  <a:lnTo>
                    <a:pt x="0" y="727202"/>
                  </a:lnTo>
                  <a:lnTo>
                    <a:pt x="317" y="740194"/>
                  </a:lnTo>
                  <a:lnTo>
                    <a:pt x="129616" y="1308874"/>
                  </a:lnTo>
                  <a:lnTo>
                    <a:pt x="134950" y="1320723"/>
                  </a:lnTo>
                  <a:lnTo>
                    <a:pt x="144094" y="1329309"/>
                  </a:lnTo>
                  <a:lnTo>
                    <a:pt x="155790" y="1333842"/>
                  </a:lnTo>
                  <a:lnTo>
                    <a:pt x="168770" y="1333525"/>
                  </a:lnTo>
                  <a:lnTo>
                    <a:pt x="331952" y="1296428"/>
                  </a:lnTo>
                  <a:lnTo>
                    <a:pt x="343801" y="1291094"/>
                  </a:lnTo>
                  <a:lnTo>
                    <a:pt x="352386" y="1281950"/>
                  </a:lnTo>
                  <a:lnTo>
                    <a:pt x="356920" y="1270254"/>
                  </a:lnTo>
                  <a:close/>
                </a:path>
                <a:path w="1271905" h="1334135">
                  <a:moveTo>
                    <a:pt x="1271562" y="943775"/>
                  </a:moveTo>
                  <a:lnTo>
                    <a:pt x="1255547" y="915022"/>
                  </a:lnTo>
                  <a:lnTo>
                    <a:pt x="1229829" y="896010"/>
                  </a:lnTo>
                  <a:lnTo>
                    <a:pt x="1204531" y="884859"/>
                  </a:lnTo>
                  <a:lnTo>
                    <a:pt x="1189799" y="879703"/>
                  </a:lnTo>
                  <a:lnTo>
                    <a:pt x="1189482" y="879551"/>
                  </a:lnTo>
                  <a:lnTo>
                    <a:pt x="1189570" y="879195"/>
                  </a:lnTo>
                  <a:lnTo>
                    <a:pt x="1189888" y="879017"/>
                  </a:lnTo>
                  <a:lnTo>
                    <a:pt x="1226070" y="853694"/>
                  </a:lnTo>
                  <a:lnTo>
                    <a:pt x="1252689" y="824750"/>
                  </a:lnTo>
                  <a:lnTo>
                    <a:pt x="1267180" y="792505"/>
                  </a:lnTo>
                  <a:lnTo>
                    <a:pt x="1267028" y="757250"/>
                  </a:lnTo>
                  <a:lnTo>
                    <a:pt x="1247076" y="721702"/>
                  </a:lnTo>
                  <a:lnTo>
                    <a:pt x="1218895" y="699528"/>
                  </a:lnTo>
                  <a:lnTo>
                    <a:pt x="1192555" y="687882"/>
                  </a:lnTo>
                  <a:lnTo>
                    <a:pt x="1178077" y="683945"/>
                  </a:lnTo>
                  <a:lnTo>
                    <a:pt x="1177950" y="683729"/>
                  </a:lnTo>
                  <a:lnTo>
                    <a:pt x="1240790" y="641756"/>
                  </a:lnTo>
                  <a:lnTo>
                    <a:pt x="1258989" y="571525"/>
                  </a:lnTo>
                  <a:lnTo>
                    <a:pt x="1243749" y="536130"/>
                  </a:lnTo>
                  <a:lnTo>
                    <a:pt x="1219212" y="514591"/>
                  </a:lnTo>
                  <a:lnTo>
                    <a:pt x="1192923" y="503567"/>
                  </a:lnTo>
                  <a:lnTo>
                    <a:pt x="1172425" y="499757"/>
                  </a:lnTo>
                  <a:lnTo>
                    <a:pt x="1171054" y="499643"/>
                  </a:lnTo>
                  <a:lnTo>
                    <a:pt x="1171041" y="497611"/>
                  </a:lnTo>
                  <a:lnTo>
                    <a:pt x="1172337" y="497205"/>
                  </a:lnTo>
                  <a:lnTo>
                    <a:pt x="1205585" y="480517"/>
                  </a:lnTo>
                  <a:lnTo>
                    <a:pt x="1232941" y="453910"/>
                  </a:lnTo>
                  <a:lnTo>
                    <a:pt x="1246314" y="427659"/>
                  </a:lnTo>
                  <a:lnTo>
                    <a:pt x="1249654" y="421106"/>
                  </a:lnTo>
                  <a:lnTo>
                    <a:pt x="1237030" y="353352"/>
                  </a:lnTo>
                  <a:lnTo>
                    <a:pt x="1180744" y="316572"/>
                  </a:lnTo>
                  <a:lnTo>
                    <a:pt x="1141399" y="313143"/>
                  </a:lnTo>
                  <a:lnTo>
                    <a:pt x="1103757" y="315493"/>
                  </a:lnTo>
                  <a:lnTo>
                    <a:pt x="1048943" y="323202"/>
                  </a:lnTo>
                  <a:lnTo>
                    <a:pt x="987920" y="333540"/>
                  </a:lnTo>
                  <a:lnTo>
                    <a:pt x="935596" y="344220"/>
                  </a:lnTo>
                  <a:lnTo>
                    <a:pt x="887501" y="356196"/>
                  </a:lnTo>
                  <a:lnTo>
                    <a:pt x="839203" y="370395"/>
                  </a:lnTo>
                  <a:lnTo>
                    <a:pt x="786244" y="387781"/>
                  </a:lnTo>
                  <a:lnTo>
                    <a:pt x="673125" y="427659"/>
                  </a:lnTo>
                  <a:lnTo>
                    <a:pt x="673544" y="383209"/>
                  </a:lnTo>
                  <a:lnTo>
                    <a:pt x="672617" y="343535"/>
                  </a:lnTo>
                  <a:lnTo>
                    <a:pt x="669061" y="304050"/>
                  </a:lnTo>
                  <a:lnTo>
                    <a:pt x="662863" y="264909"/>
                  </a:lnTo>
                  <a:lnTo>
                    <a:pt x="654024" y="226225"/>
                  </a:lnTo>
                  <a:lnTo>
                    <a:pt x="637819" y="171196"/>
                  </a:lnTo>
                  <a:lnTo>
                    <a:pt x="616902" y="115912"/>
                  </a:lnTo>
                  <a:lnTo>
                    <a:pt x="590740" y="66179"/>
                  </a:lnTo>
                  <a:lnTo>
                    <a:pt x="558825" y="27774"/>
                  </a:lnTo>
                  <a:lnTo>
                    <a:pt x="518490" y="3721"/>
                  </a:lnTo>
                  <a:lnTo>
                    <a:pt x="495439" y="0"/>
                  </a:lnTo>
                  <a:lnTo>
                    <a:pt x="471881" y="2247"/>
                  </a:lnTo>
                  <a:lnTo>
                    <a:pt x="467245" y="3302"/>
                  </a:lnTo>
                  <a:lnTo>
                    <a:pt x="433768" y="17500"/>
                  </a:lnTo>
                  <a:lnTo>
                    <a:pt x="410273" y="43307"/>
                  </a:lnTo>
                  <a:lnTo>
                    <a:pt x="398551" y="81330"/>
                  </a:lnTo>
                  <a:lnTo>
                    <a:pt x="400367" y="132245"/>
                  </a:lnTo>
                  <a:lnTo>
                    <a:pt x="404393" y="155219"/>
                  </a:lnTo>
                  <a:lnTo>
                    <a:pt x="413067" y="202133"/>
                  </a:lnTo>
                  <a:lnTo>
                    <a:pt x="417817" y="249504"/>
                  </a:lnTo>
                  <a:lnTo>
                    <a:pt x="418477" y="296951"/>
                  </a:lnTo>
                  <a:lnTo>
                    <a:pt x="414870" y="344220"/>
                  </a:lnTo>
                  <a:lnTo>
                    <a:pt x="406882" y="390563"/>
                  </a:lnTo>
                  <a:lnTo>
                    <a:pt x="394296" y="435978"/>
                  </a:lnTo>
                  <a:lnTo>
                    <a:pt x="376961" y="479971"/>
                  </a:lnTo>
                  <a:lnTo>
                    <a:pt x="262331" y="684758"/>
                  </a:lnTo>
                  <a:lnTo>
                    <a:pt x="262216" y="685736"/>
                  </a:lnTo>
                  <a:lnTo>
                    <a:pt x="308267" y="881468"/>
                  </a:lnTo>
                  <a:lnTo>
                    <a:pt x="389369" y="1238135"/>
                  </a:lnTo>
                  <a:lnTo>
                    <a:pt x="471144" y="1235138"/>
                  </a:lnTo>
                  <a:lnTo>
                    <a:pt x="522668" y="1232382"/>
                  </a:lnTo>
                  <a:lnTo>
                    <a:pt x="575271" y="1227899"/>
                  </a:lnTo>
                  <a:lnTo>
                    <a:pt x="628624" y="1221765"/>
                  </a:lnTo>
                  <a:lnTo>
                    <a:pt x="682396" y="1214069"/>
                  </a:lnTo>
                  <a:lnTo>
                    <a:pt x="736231" y="1204925"/>
                  </a:lnTo>
                  <a:lnTo>
                    <a:pt x="789800" y="1194396"/>
                  </a:lnTo>
                  <a:lnTo>
                    <a:pt x="842759" y="1182598"/>
                  </a:lnTo>
                  <a:lnTo>
                    <a:pt x="894778" y="1169593"/>
                  </a:lnTo>
                  <a:lnTo>
                    <a:pt x="945527" y="1155496"/>
                  </a:lnTo>
                  <a:lnTo>
                    <a:pt x="994651" y="1140396"/>
                  </a:lnTo>
                  <a:lnTo>
                    <a:pt x="1041806" y="1124369"/>
                  </a:lnTo>
                  <a:lnTo>
                    <a:pt x="1086675" y="1107516"/>
                  </a:lnTo>
                  <a:lnTo>
                    <a:pt x="1128915" y="1089914"/>
                  </a:lnTo>
                  <a:lnTo>
                    <a:pt x="1168184" y="1071676"/>
                  </a:lnTo>
                  <a:lnTo>
                    <a:pt x="1204137" y="1052880"/>
                  </a:lnTo>
                  <a:lnTo>
                    <a:pt x="1237805" y="1025842"/>
                  </a:lnTo>
                  <a:lnTo>
                    <a:pt x="1271333" y="971892"/>
                  </a:lnTo>
                  <a:lnTo>
                    <a:pt x="1271562" y="943775"/>
                  </a:lnTo>
                  <a:close/>
                </a:path>
              </a:pathLst>
            </a:custGeom>
            <a:solidFill>
              <a:srgbClr val="FD4F00"/>
            </a:solidFill>
          </p:spPr>
          <p:txBody>
            <a:bodyPr wrap="square" lIns="0" tIns="0" rIns="0" bIns="0" rtlCol="0"/>
            <a:lstStyle/>
            <a:p>
              <a:endParaRPr lang="sv-SE"/>
            </a:p>
          </p:txBody>
        </p:sp>
        <p:sp>
          <p:nvSpPr>
            <p:cNvPr id="10" name="object 10"/>
            <p:cNvSpPr/>
            <p:nvPr/>
          </p:nvSpPr>
          <p:spPr>
            <a:xfrm>
              <a:off x="1126795" y="2325997"/>
              <a:ext cx="165913" cy="163907"/>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907364" y="2626024"/>
              <a:ext cx="202910" cy="105521"/>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843316" y="2986635"/>
              <a:ext cx="209930" cy="76667"/>
            </a:xfrm>
            <a:prstGeom prst="rect">
              <a:avLst/>
            </a:prstGeom>
            <a:blipFill>
              <a:blip r:embed="rId8" cstate="print"/>
              <a:stretch>
                <a:fillRect/>
              </a:stretch>
            </a:blipFill>
          </p:spPr>
          <p:txBody>
            <a:bodyPr wrap="square" lIns="0" tIns="0" rIns="0" bIns="0" rtlCol="0"/>
            <a:lstStyle/>
            <a:p>
              <a:endParaRPr lang="sv-SE"/>
            </a:p>
          </p:txBody>
        </p:sp>
        <p:sp>
          <p:nvSpPr>
            <p:cNvPr id="13" name="object 13"/>
            <p:cNvSpPr/>
            <p:nvPr/>
          </p:nvSpPr>
          <p:spPr>
            <a:xfrm>
              <a:off x="2707670" y="2909148"/>
              <a:ext cx="209930" cy="76667"/>
            </a:xfrm>
            <a:prstGeom prst="rect">
              <a:avLst/>
            </a:prstGeom>
            <a:blipFill>
              <a:blip r:embed="rId9" cstate="print"/>
              <a:stretch>
                <a:fillRect/>
              </a:stretch>
            </a:blipFill>
          </p:spPr>
          <p:txBody>
            <a:bodyPr wrap="square" lIns="0" tIns="0" rIns="0" bIns="0" rtlCol="0"/>
            <a:lstStyle/>
            <a:p>
              <a:endParaRPr lang="sv-SE"/>
            </a:p>
          </p:txBody>
        </p:sp>
        <p:sp>
          <p:nvSpPr>
            <p:cNvPr id="14" name="object 14"/>
            <p:cNvSpPr/>
            <p:nvPr/>
          </p:nvSpPr>
          <p:spPr>
            <a:xfrm>
              <a:off x="1047088" y="2827135"/>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sp>
          <p:nvSpPr>
            <p:cNvPr id="15" name="object 15"/>
            <p:cNvSpPr/>
            <p:nvPr/>
          </p:nvSpPr>
          <p:spPr>
            <a:xfrm>
              <a:off x="14261386" y="1696283"/>
              <a:ext cx="5359400" cy="3785870"/>
            </a:xfrm>
            <a:custGeom>
              <a:avLst/>
              <a:gdLst/>
              <a:ahLst/>
              <a:cxnLst/>
              <a:rect l="l" t="t" r="r" b="b"/>
              <a:pathLst>
                <a:path w="5359400" h="3785870">
                  <a:moveTo>
                    <a:pt x="3122595" y="0"/>
                  </a:moveTo>
                  <a:lnTo>
                    <a:pt x="3073027" y="391"/>
                  </a:lnTo>
                  <a:lnTo>
                    <a:pt x="3023426" y="1554"/>
                  </a:lnTo>
                  <a:lnTo>
                    <a:pt x="2973797" y="3472"/>
                  </a:lnTo>
                  <a:lnTo>
                    <a:pt x="2924149" y="6129"/>
                  </a:lnTo>
                  <a:lnTo>
                    <a:pt x="2874488" y="9507"/>
                  </a:lnTo>
                  <a:lnTo>
                    <a:pt x="2824822" y="13590"/>
                  </a:lnTo>
                  <a:lnTo>
                    <a:pt x="2775157" y="18361"/>
                  </a:lnTo>
                  <a:lnTo>
                    <a:pt x="2725500" y="23804"/>
                  </a:lnTo>
                  <a:lnTo>
                    <a:pt x="2675858" y="29902"/>
                  </a:lnTo>
                  <a:lnTo>
                    <a:pt x="2626239" y="36638"/>
                  </a:lnTo>
                  <a:lnTo>
                    <a:pt x="2576650" y="43996"/>
                  </a:lnTo>
                  <a:lnTo>
                    <a:pt x="2527097" y="51960"/>
                  </a:lnTo>
                  <a:lnTo>
                    <a:pt x="2477588" y="60512"/>
                  </a:lnTo>
                  <a:lnTo>
                    <a:pt x="2428130" y="69636"/>
                  </a:lnTo>
                  <a:lnTo>
                    <a:pt x="2378729" y="79315"/>
                  </a:lnTo>
                  <a:lnTo>
                    <a:pt x="2329393" y="89533"/>
                  </a:lnTo>
                  <a:lnTo>
                    <a:pt x="2280129" y="100272"/>
                  </a:lnTo>
                  <a:lnTo>
                    <a:pt x="2230944" y="111518"/>
                  </a:lnTo>
                  <a:lnTo>
                    <a:pt x="2181844" y="123252"/>
                  </a:lnTo>
                  <a:lnTo>
                    <a:pt x="2132838" y="135458"/>
                  </a:lnTo>
                  <a:lnTo>
                    <a:pt x="2083932" y="148119"/>
                  </a:lnTo>
                  <a:lnTo>
                    <a:pt x="2035133" y="161220"/>
                  </a:lnTo>
                  <a:lnTo>
                    <a:pt x="1986448" y="174742"/>
                  </a:lnTo>
                  <a:lnTo>
                    <a:pt x="1937884" y="188670"/>
                  </a:lnTo>
                  <a:lnTo>
                    <a:pt x="1889448" y="202988"/>
                  </a:lnTo>
                  <a:lnTo>
                    <a:pt x="1841148" y="217677"/>
                  </a:lnTo>
                  <a:lnTo>
                    <a:pt x="1792990" y="232722"/>
                  </a:lnTo>
                  <a:lnTo>
                    <a:pt x="1744982" y="248106"/>
                  </a:lnTo>
                  <a:lnTo>
                    <a:pt x="1697129" y="263813"/>
                  </a:lnTo>
                  <a:lnTo>
                    <a:pt x="1649441" y="279825"/>
                  </a:lnTo>
                  <a:lnTo>
                    <a:pt x="1603246" y="295687"/>
                  </a:lnTo>
                  <a:lnTo>
                    <a:pt x="1557035" y="311940"/>
                  </a:lnTo>
                  <a:lnTo>
                    <a:pt x="1510840" y="328607"/>
                  </a:lnTo>
                  <a:lnTo>
                    <a:pt x="1464693" y="345714"/>
                  </a:lnTo>
                  <a:lnTo>
                    <a:pt x="1418625" y="363285"/>
                  </a:lnTo>
                  <a:lnTo>
                    <a:pt x="1372668" y="381344"/>
                  </a:lnTo>
                  <a:lnTo>
                    <a:pt x="1326856" y="399916"/>
                  </a:lnTo>
                  <a:lnTo>
                    <a:pt x="1281219" y="419026"/>
                  </a:lnTo>
                  <a:lnTo>
                    <a:pt x="1235790" y="438698"/>
                  </a:lnTo>
                  <a:lnTo>
                    <a:pt x="1190601" y="458956"/>
                  </a:lnTo>
                  <a:lnTo>
                    <a:pt x="1145683" y="479826"/>
                  </a:lnTo>
                  <a:lnTo>
                    <a:pt x="1101069" y="501330"/>
                  </a:lnTo>
                  <a:lnTo>
                    <a:pt x="1056791" y="523495"/>
                  </a:lnTo>
                  <a:lnTo>
                    <a:pt x="1012881" y="546345"/>
                  </a:lnTo>
                  <a:lnTo>
                    <a:pt x="969371" y="569903"/>
                  </a:lnTo>
                  <a:lnTo>
                    <a:pt x="926293" y="594196"/>
                  </a:lnTo>
                  <a:lnTo>
                    <a:pt x="883678" y="619246"/>
                  </a:lnTo>
                  <a:lnTo>
                    <a:pt x="841560" y="645079"/>
                  </a:lnTo>
                  <a:lnTo>
                    <a:pt x="799969" y="671719"/>
                  </a:lnTo>
                  <a:lnTo>
                    <a:pt x="758939" y="699190"/>
                  </a:lnTo>
                  <a:lnTo>
                    <a:pt x="718500" y="727518"/>
                  </a:lnTo>
                  <a:lnTo>
                    <a:pt x="678685" y="756726"/>
                  </a:lnTo>
                  <a:lnTo>
                    <a:pt x="639526" y="786840"/>
                  </a:lnTo>
                  <a:lnTo>
                    <a:pt x="601056" y="817883"/>
                  </a:lnTo>
                  <a:lnTo>
                    <a:pt x="563305" y="849880"/>
                  </a:lnTo>
                  <a:lnTo>
                    <a:pt x="526306" y="882856"/>
                  </a:lnTo>
                  <a:lnTo>
                    <a:pt x="490092" y="916835"/>
                  </a:lnTo>
                  <a:lnTo>
                    <a:pt x="454693" y="951842"/>
                  </a:lnTo>
                  <a:lnTo>
                    <a:pt x="420143" y="987901"/>
                  </a:lnTo>
                  <a:lnTo>
                    <a:pt x="386473" y="1025037"/>
                  </a:lnTo>
                  <a:lnTo>
                    <a:pt x="353715" y="1063274"/>
                  </a:lnTo>
                  <a:lnTo>
                    <a:pt x="321901" y="1102637"/>
                  </a:lnTo>
                  <a:lnTo>
                    <a:pt x="291063" y="1143150"/>
                  </a:lnTo>
                  <a:lnTo>
                    <a:pt x="263838" y="1181424"/>
                  </a:lnTo>
                  <a:lnTo>
                    <a:pt x="237797" y="1220856"/>
                  </a:lnTo>
                  <a:lnTo>
                    <a:pt x="212966" y="1261373"/>
                  </a:lnTo>
                  <a:lnTo>
                    <a:pt x="189370" y="1302905"/>
                  </a:lnTo>
                  <a:lnTo>
                    <a:pt x="167033" y="1345380"/>
                  </a:lnTo>
                  <a:lnTo>
                    <a:pt x="145980" y="1388726"/>
                  </a:lnTo>
                  <a:lnTo>
                    <a:pt x="126237" y="1432872"/>
                  </a:lnTo>
                  <a:lnTo>
                    <a:pt x="107827" y="1477747"/>
                  </a:lnTo>
                  <a:lnTo>
                    <a:pt x="90776" y="1523278"/>
                  </a:lnTo>
                  <a:lnTo>
                    <a:pt x="75109" y="1569394"/>
                  </a:lnTo>
                  <a:lnTo>
                    <a:pt x="60850" y="1616024"/>
                  </a:lnTo>
                  <a:lnTo>
                    <a:pt x="48025" y="1663096"/>
                  </a:lnTo>
                  <a:lnTo>
                    <a:pt x="36657" y="1710539"/>
                  </a:lnTo>
                  <a:lnTo>
                    <a:pt x="26773" y="1758282"/>
                  </a:lnTo>
                  <a:lnTo>
                    <a:pt x="18396" y="1806251"/>
                  </a:lnTo>
                  <a:lnTo>
                    <a:pt x="11552" y="1854377"/>
                  </a:lnTo>
                  <a:lnTo>
                    <a:pt x="6266" y="1902588"/>
                  </a:lnTo>
                  <a:lnTo>
                    <a:pt x="2562" y="1950811"/>
                  </a:lnTo>
                  <a:lnTo>
                    <a:pt x="465" y="1998976"/>
                  </a:lnTo>
                  <a:lnTo>
                    <a:pt x="0" y="2047011"/>
                  </a:lnTo>
                  <a:lnTo>
                    <a:pt x="1191" y="2094845"/>
                  </a:lnTo>
                  <a:lnTo>
                    <a:pt x="4065" y="2142405"/>
                  </a:lnTo>
                  <a:lnTo>
                    <a:pt x="8644" y="2189621"/>
                  </a:lnTo>
                  <a:lnTo>
                    <a:pt x="14955" y="2236421"/>
                  </a:lnTo>
                  <a:lnTo>
                    <a:pt x="23023" y="2282734"/>
                  </a:lnTo>
                  <a:lnTo>
                    <a:pt x="32871" y="2328487"/>
                  </a:lnTo>
                  <a:lnTo>
                    <a:pt x="44525" y="2373609"/>
                  </a:lnTo>
                  <a:lnTo>
                    <a:pt x="58010" y="2418029"/>
                  </a:lnTo>
                  <a:lnTo>
                    <a:pt x="73350" y="2461676"/>
                  </a:lnTo>
                  <a:lnTo>
                    <a:pt x="90571" y="2504477"/>
                  </a:lnTo>
                  <a:lnTo>
                    <a:pt x="109696" y="2546362"/>
                  </a:lnTo>
                  <a:lnTo>
                    <a:pt x="130752" y="2587258"/>
                  </a:lnTo>
                  <a:lnTo>
                    <a:pt x="153763" y="2627095"/>
                  </a:lnTo>
                  <a:lnTo>
                    <a:pt x="178753" y="2665800"/>
                  </a:lnTo>
                  <a:lnTo>
                    <a:pt x="205748" y="2703303"/>
                  </a:lnTo>
                  <a:lnTo>
                    <a:pt x="234772" y="2739531"/>
                  </a:lnTo>
                  <a:lnTo>
                    <a:pt x="265844" y="2774940"/>
                  </a:lnTo>
                  <a:lnTo>
                    <a:pt x="297825" y="2808846"/>
                  </a:lnTo>
                  <a:lnTo>
                    <a:pt x="330630" y="2841381"/>
                  </a:lnTo>
                  <a:lnTo>
                    <a:pt x="364173" y="2872677"/>
                  </a:lnTo>
                  <a:lnTo>
                    <a:pt x="398368" y="2902868"/>
                  </a:lnTo>
                  <a:lnTo>
                    <a:pt x="433130" y="2932087"/>
                  </a:lnTo>
                  <a:lnTo>
                    <a:pt x="468373" y="2960466"/>
                  </a:lnTo>
                  <a:lnTo>
                    <a:pt x="504012" y="2988138"/>
                  </a:lnTo>
                  <a:lnTo>
                    <a:pt x="539960" y="3015236"/>
                  </a:lnTo>
                  <a:lnTo>
                    <a:pt x="576133" y="3041893"/>
                  </a:lnTo>
                  <a:lnTo>
                    <a:pt x="721354" y="3146768"/>
                  </a:lnTo>
                  <a:lnTo>
                    <a:pt x="757364" y="3173213"/>
                  </a:lnTo>
                  <a:lnTo>
                    <a:pt x="793085" y="3200014"/>
                  </a:lnTo>
                  <a:lnTo>
                    <a:pt x="828430" y="3227304"/>
                  </a:lnTo>
                  <a:lnTo>
                    <a:pt x="863315" y="3255216"/>
                  </a:lnTo>
                  <a:lnTo>
                    <a:pt x="897654" y="3283882"/>
                  </a:lnTo>
                  <a:lnTo>
                    <a:pt x="931361" y="3313436"/>
                  </a:lnTo>
                  <a:lnTo>
                    <a:pt x="964351" y="3344010"/>
                  </a:lnTo>
                  <a:lnTo>
                    <a:pt x="996537" y="3375738"/>
                  </a:lnTo>
                  <a:lnTo>
                    <a:pt x="1027835" y="3408752"/>
                  </a:lnTo>
                  <a:lnTo>
                    <a:pt x="1058158" y="3443185"/>
                  </a:lnTo>
                  <a:lnTo>
                    <a:pt x="1087422" y="3479170"/>
                  </a:lnTo>
                  <a:lnTo>
                    <a:pt x="1115540" y="3516839"/>
                  </a:lnTo>
                  <a:lnTo>
                    <a:pt x="1142428" y="3556326"/>
                  </a:lnTo>
                  <a:lnTo>
                    <a:pt x="1167998" y="3597764"/>
                  </a:lnTo>
                  <a:lnTo>
                    <a:pt x="1192166" y="3641285"/>
                  </a:lnTo>
                  <a:lnTo>
                    <a:pt x="1214846" y="3687022"/>
                  </a:lnTo>
                  <a:lnTo>
                    <a:pt x="1235953" y="3735109"/>
                  </a:lnTo>
                  <a:lnTo>
                    <a:pt x="1255401" y="3785677"/>
                  </a:lnTo>
                  <a:lnTo>
                    <a:pt x="1243630" y="3746069"/>
                  </a:lnTo>
                  <a:lnTo>
                    <a:pt x="1235930" y="3704789"/>
                  </a:lnTo>
                  <a:lnTo>
                    <a:pt x="1232119" y="3662093"/>
                  </a:lnTo>
                  <a:lnTo>
                    <a:pt x="1232012" y="3618238"/>
                  </a:lnTo>
                  <a:lnTo>
                    <a:pt x="1235426" y="3573480"/>
                  </a:lnTo>
                  <a:lnTo>
                    <a:pt x="1242178" y="3528077"/>
                  </a:lnTo>
                  <a:lnTo>
                    <a:pt x="1252083" y="3482285"/>
                  </a:lnTo>
                  <a:lnTo>
                    <a:pt x="1264958" y="3436361"/>
                  </a:lnTo>
                  <a:lnTo>
                    <a:pt x="1280620" y="3390561"/>
                  </a:lnTo>
                  <a:lnTo>
                    <a:pt x="1298885" y="3345143"/>
                  </a:lnTo>
                  <a:lnTo>
                    <a:pt x="1319569" y="3300363"/>
                  </a:lnTo>
                  <a:lnTo>
                    <a:pt x="1342489" y="3256479"/>
                  </a:lnTo>
                  <a:lnTo>
                    <a:pt x="1367461" y="3213746"/>
                  </a:lnTo>
                  <a:lnTo>
                    <a:pt x="1394301" y="3172421"/>
                  </a:lnTo>
                  <a:lnTo>
                    <a:pt x="1422827" y="3132762"/>
                  </a:lnTo>
                  <a:lnTo>
                    <a:pt x="1452854" y="3095026"/>
                  </a:lnTo>
                  <a:lnTo>
                    <a:pt x="1484198" y="3059468"/>
                  </a:lnTo>
                  <a:lnTo>
                    <a:pt x="1516677" y="3026346"/>
                  </a:lnTo>
                  <a:lnTo>
                    <a:pt x="1550107" y="2995916"/>
                  </a:lnTo>
                  <a:lnTo>
                    <a:pt x="1584304" y="2968436"/>
                  </a:lnTo>
                  <a:lnTo>
                    <a:pt x="1619084" y="2944162"/>
                  </a:lnTo>
                  <a:lnTo>
                    <a:pt x="1654263" y="2923350"/>
                  </a:lnTo>
                  <a:lnTo>
                    <a:pt x="1689660" y="2906259"/>
                  </a:lnTo>
                  <a:lnTo>
                    <a:pt x="1735236" y="2888331"/>
                  </a:lnTo>
                  <a:lnTo>
                    <a:pt x="1781355" y="2873140"/>
                  </a:lnTo>
                  <a:lnTo>
                    <a:pt x="1827970" y="2860510"/>
                  </a:lnTo>
                  <a:lnTo>
                    <a:pt x="1875035" y="2850267"/>
                  </a:lnTo>
                  <a:lnTo>
                    <a:pt x="1922506" y="2842235"/>
                  </a:lnTo>
                  <a:lnTo>
                    <a:pt x="1970335" y="2836240"/>
                  </a:lnTo>
                  <a:lnTo>
                    <a:pt x="2018477" y="2832107"/>
                  </a:lnTo>
                  <a:lnTo>
                    <a:pt x="2066886" y="2829661"/>
                  </a:lnTo>
                  <a:lnTo>
                    <a:pt x="2115516" y="2828727"/>
                  </a:lnTo>
                  <a:lnTo>
                    <a:pt x="2164321" y="2829130"/>
                  </a:lnTo>
                  <a:lnTo>
                    <a:pt x="2213256" y="2830695"/>
                  </a:lnTo>
                  <a:lnTo>
                    <a:pt x="2262274" y="2833248"/>
                  </a:lnTo>
                  <a:lnTo>
                    <a:pt x="2311330" y="2836613"/>
                  </a:lnTo>
                  <a:lnTo>
                    <a:pt x="2360378" y="2840616"/>
                  </a:lnTo>
                  <a:lnTo>
                    <a:pt x="2409372" y="2845081"/>
                  </a:lnTo>
                  <a:lnTo>
                    <a:pt x="2555570" y="2859506"/>
                  </a:lnTo>
                  <a:lnTo>
                    <a:pt x="2606219" y="2864287"/>
                  </a:lnTo>
                  <a:lnTo>
                    <a:pt x="2656891" y="2868772"/>
                  </a:lnTo>
                  <a:lnTo>
                    <a:pt x="2707584" y="2872961"/>
                  </a:lnTo>
                  <a:lnTo>
                    <a:pt x="2758296" y="2876854"/>
                  </a:lnTo>
                  <a:lnTo>
                    <a:pt x="2809027" y="2880451"/>
                  </a:lnTo>
                  <a:lnTo>
                    <a:pt x="2859775" y="2883751"/>
                  </a:lnTo>
                  <a:lnTo>
                    <a:pt x="2910538" y="2886756"/>
                  </a:lnTo>
                  <a:lnTo>
                    <a:pt x="2961314" y="2889465"/>
                  </a:lnTo>
                  <a:lnTo>
                    <a:pt x="3012104" y="2891878"/>
                  </a:lnTo>
                  <a:lnTo>
                    <a:pt x="3062904" y="2893995"/>
                  </a:lnTo>
                  <a:lnTo>
                    <a:pt x="3113714" y="2895816"/>
                  </a:lnTo>
                  <a:lnTo>
                    <a:pt x="3164533" y="2897340"/>
                  </a:lnTo>
                  <a:lnTo>
                    <a:pt x="3215357" y="2898569"/>
                  </a:lnTo>
                  <a:lnTo>
                    <a:pt x="3266188" y="2899502"/>
                  </a:lnTo>
                  <a:lnTo>
                    <a:pt x="3317022" y="2900139"/>
                  </a:lnTo>
                  <a:lnTo>
                    <a:pt x="3367858" y="2900479"/>
                  </a:lnTo>
                  <a:lnTo>
                    <a:pt x="3418695" y="2900524"/>
                  </a:lnTo>
                  <a:lnTo>
                    <a:pt x="3469532" y="2900273"/>
                  </a:lnTo>
                  <a:lnTo>
                    <a:pt x="3520367" y="2899726"/>
                  </a:lnTo>
                  <a:lnTo>
                    <a:pt x="3571198" y="2898882"/>
                  </a:lnTo>
                  <a:lnTo>
                    <a:pt x="3622025" y="2897743"/>
                  </a:lnTo>
                  <a:lnTo>
                    <a:pt x="3672845" y="2896308"/>
                  </a:lnTo>
                  <a:lnTo>
                    <a:pt x="3723657" y="2894576"/>
                  </a:lnTo>
                  <a:lnTo>
                    <a:pt x="3774461" y="2892549"/>
                  </a:lnTo>
                  <a:lnTo>
                    <a:pt x="3825253" y="2890226"/>
                  </a:lnTo>
                  <a:lnTo>
                    <a:pt x="3876034" y="2887606"/>
                  </a:lnTo>
                  <a:lnTo>
                    <a:pt x="3926801" y="2884691"/>
                  </a:lnTo>
                  <a:lnTo>
                    <a:pt x="3977553" y="2881480"/>
                  </a:lnTo>
                  <a:lnTo>
                    <a:pt x="4028288" y="2877972"/>
                  </a:lnTo>
                  <a:lnTo>
                    <a:pt x="4079006" y="2874169"/>
                  </a:lnTo>
                  <a:lnTo>
                    <a:pt x="4129705" y="2870069"/>
                  </a:lnTo>
                  <a:lnTo>
                    <a:pt x="4180382" y="2865674"/>
                  </a:lnTo>
                  <a:lnTo>
                    <a:pt x="4231038" y="2860982"/>
                  </a:lnTo>
                  <a:lnTo>
                    <a:pt x="4277580" y="2856177"/>
                  </a:lnTo>
                  <a:lnTo>
                    <a:pt x="4324581" y="2850566"/>
                  </a:lnTo>
                  <a:lnTo>
                    <a:pt x="4371922" y="2844091"/>
                  </a:lnTo>
                  <a:lnTo>
                    <a:pt x="4419484" y="2836697"/>
                  </a:lnTo>
                  <a:lnTo>
                    <a:pt x="4467147" y="2828327"/>
                  </a:lnTo>
                  <a:lnTo>
                    <a:pt x="4514793" y="2818923"/>
                  </a:lnTo>
                  <a:lnTo>
                    <a:pt x="4562302" y="2808428"/>
                  </a:lnTo>
                  <a:lnTo>
                    <a:pt x="4609555" y="2796787"/>
                  </a:lnTo>
                  <a:lnTo>
                    <a:pt x="4656433" y="2783941"/>
                  </a:lnTo>
                  <a:lnTo>
                    <a:pt x="4702817" y="2769835"/>
                  </a:lnTo>
                  <a:lnTo>
                    <a:pt x="4748588" y="2754411"/>
                  </a:lnTo>
                  <a:lnTo>
                    <a:pt x="4793627" y="2737612"/>
                  </a:lnTo>
                  <a:lnTo>
                    <a:pt x="4837813" y="2719382"/>
                  </a:lnTo>
                  <a:lnTo>
                    <a:pt x="4881030" y="2699664"/>
                  </a:lnTo>
                  <a:lnTo>
                    <a:pt x="4923156" y="2678401"/>
                  </a:lnTo>
                  <a:lnTo>
                    <a:pt x="4964074" y="2655535"/>
                  </a:lnTo>
                  <a:lnTo>
                    <a:pt x="5003663" y="2631011"/>
                  </a:lnTo>
                  <a:lnTo>
                    <a:pt x="5041805" y="2604771"/>
                  </a:lnTo>
                  <a:lnTo>
                    <a:pt x="5078381" y="2576759"/>
                  </a:lnTo>
                  <a:lnTo>
                    <a:pt x="5113272" y="2546917"/>
                  </a:lnTo>
                  <a:lnTo>
                    <a:pt x="5146358" y="2515189"/>
                  </a:lnTo>
                  <a:lnTo>
                    <a:pt x="5177520" y="2481518"/>
                  </a:lnTo>
                  <a:lnTo>
                    <a:pt x="5206639" y="2445847"/>
                  </a:lnTo>
                  <a:lnTo>
                    <a:pt x="5233597" y="2408120"/>
                  </a:lnTo>
                  <a:lnTo>
                    <a:pt x="5258273" y="2368278"/>
                  </a:lnTo>
                  <a:lnTo>
                    <a:pt x="5280549" y="2326267"/>
                  </a:lnTo>
                  <a:lnTo>
                    <a:pt x="5300305" y="2282027"/>
                  </a:lnTo>
                  <a:lnTo>
                    <a:pt x="5317423" y="2235504"/>
                  </a:lnTo>
                  <a:lnTo>
                    <a:pt x="5331144" y="2188750"/>
                  </a:lnTo>
                  <a:lnTo>
                    <a:pt x="5341869" y="2141154"/>
                  </a:lnTo>
                  <a:lnTo>
                    <a:pt x="5349825" y="2092880"/>
                  </a:lnTo>
                  <a:lnTo>
                    <a:pt x="5355236" y="2044094"/>
                  </a:lnTo>
                  <a:lnTo>
                    <a:pt x="5358330" y="1994959"/>
                  </a:lnTo>
                  <a:lnTo>
                    <a:pt x="5359333" y="1945640"/>
                  </a:lnTo>
                  <a:lnTo>
                    <a:pt x="5358470" y="1896301"/>
                  </a:lnTo>
                  <a:lnTo>
                    <a:pt x="5355967" y="1847108"/>
                  </a:lnTo>
                  <a:lnTo>
                    <a:pt x="5351945" y="1797371"/>
                  </a:lnTo>
                  <a:lnTo>
                    <a:pt x="5346497" y="1748021"/>
                  </a:lnTo>
                  <a:lnTo>
                    <a:pt x="5339649" y="1699072"/>
                  </a:lnTo>
                  <a:lnTo>
                    <a:pt x="5331425" y="1650539"/>
                  </a:lnTo>
                  <a:lnTo>
                    <a:pt x="5321851" y="1602435"/>
                  </a:lnTo>
                  <a:lnTo>
                    <a:pt x="5310952" y="1554774"/>
                  </a:lnTo>
                  <a:lnTo>
                    <a:pt x="5298755" y="1507572"/>
                  </a:lnTo>
                  <a:lnTo>
                    <a:pt x="5285283" y="1460841"/>
                  </a:lnTo>
                  <a:lnTo>
                    <a:pt x="5270563" y="1414597"/>
                  </a:lnTo>
                  <a:lnTo>
                    <a:pt x="5254620" y="1368853"/>
                  </a:lnTo>
                  <a:lnTo>
                    <a:pt x="5237479" y="1323623"/>
                  </a:lnTo>
                  <a:lnTo>
                    <a:pt x="5219166" y="1278923"/>
                  </a:lnTo>
                  <a:lnTo>
                    <a:pt x="5199706" y="1234765"/>
                  </a:lnTo>
                  <a:lnTo>
                    <a:pt x="5179124" y="1191164"/>
                  </a:lnTo>
                  <a:lnTo>
                    <a:pt x="5157446" y="1148135"/>
                  </a:lnTo>
                  <a:lnTo>
                    <a:pt x="5134698" y="1105691"/>
                  </a:lnTo>
                  <a:lnTo>
                    <a:pt x="5110903" y="1063846"/>
                  </a:lnTo>
                  <a:lnTo>
                    <a:pt x="5086089" y="1022616"/>
                  </a:lnTo>
                  <a:lnTo>
                    <a:pt x="5060280" y="982014"/>
                  </a:lnTo>
                  <a:lnTo>
                    <a:pt x="5033502" y="942053"/>
                  </a:lnTo>
                  <a:lnTo>
                    <a:pt x="5005780" y="902749"/>
                  </a:lnTo>
                  <a:lnTo>
                    <a:pt x="4977139" y="864116"/>
                  </a:lnTo>
                  <a:lnTo>
                    <a:pt x="4947606" y="826168"/>
                  </a:lnTo>
                  <a:lnTo>
                    <a:pt x="4917204" y="788918"/>
                  </a:lnTo>
                  <a:lnTo>
                    <a:pt x="4885960" y="752382"/>
                  </a:lnTo>
                  <a:lnTo>
                    <a:pt x="4853899" y="716573"/>
                  </a:lnTo>
                  <a:lnTo>
                    <a:pt x="4821046" y="681505"/>
                  </a:lnTo>
                  <a:lnTo>
                    <a:pt x="4787428" y="647193"/>
                  </a:lnTo>
                  <a:lnTo>
                    <a:pt x="4753068" y="613651"/>
                  </a:lnTo>
                  <a:lnTo>
                    <a:pt x="4717992" y="580893"/>
                  </a:lnTo>
                  <a:lnTo>
                    <a:pt x="4682227" y="548933"/>
                  </a:lnTo>
                  <a:lnTo>
                    <a:pt x="4645797" y="517786"/>
                  </a:lnTo>
                  <a:lnTo>
                    <a:pt x="4608727" y="487465"/>
                  </a:lnTo>
                  <a:lnTo>
                    <a:pt x="4571043" y="457985"/>
                  </a:lnTo>
                  <a:lnTo>
                    <a:pt x="4532771" y="429360"/>
                  </a:lnTo>
                  <a:lnTo>
                    <a:pt x="4493936" y="401604"/>
                  </a:lnTo>
                  <a:lnTo>
                    <a:pt x="4454562" y="374732"/>
                  </a:lnTo>
                  <a:lnTo>
                    <a:pt x="4414676" y="348757"/>
                  </a:lnTo>
                  <a:lnTo>
                    <a:pt x="4374303" y="323694"/>
                  </a:lnTo>
                  <a:lnTo>
                    <a:pt x="4333469" y="299557"/>
                  </a:lnTo>
                  <a:lnTo>
                    <a:pt x="4292197" y="276359"/>
                  </a:lnTo>
                  <a:lnTo>
                    <a:pt x="4250515" y="254116"/>
                  </a:lnTo>
                  <a:lnTo>
                    <a:pt x="4208448" y="232842"/>
                  </a:lnTo>
                  <a:lnTo>
                    <a:pt x="4166020" y="212550"/>
                  </a:lnTo>
                  <a:lnTo>
                    <a:pt x="4123257" y="193255"/>
                  </a:lnTo>
                  <a:lnTo>
                    <a:pt x="4080185" y="174971"/>
                  </a:lnTo>
                  <a:lnTo>
                    <a:pt x="4036829" y="157712"/>
                  </a:lnTo>
                  <a:lnTo>
                    <a:pt x="3993214" y="141493"/>
                  </a:lnTo>
                  <a:lnTo>
                    <a:pt x="3949366" y="126327"/>
                  </a:lnTo>
                  <a:lnTo>
                    <a:pt x="3905309" y="112228"/>
                  </a:lnTo>
                  <a:lnTo>
                    <a:pt x="3857243" y="98014"/>
                  </a:lnTo>
                  <a:lnTo>
                    <a:pt x="3809031" y="84837"/>
                  </a:lnTo>
                  <a:lnTo>
                    <a:pt x="3760678" y="72682"/>
                  </a:lnTo>
                  <a:lnTo>
                    <a:pt x="3712193" y="61530"/>
                  </a:lnTo>
                  <a:lnTo>
                    <a:pt x="3663582" y="51367"/>
                  </a:lnTo>
                  <a:lnTo>
                    <a:pt x="3614853" y="42174"/>
                  </a:lnTo>
                  <a:lnTo>
                    <a:pt x="3566013" y="33936"/>
                  </a:lnTo>
                  <a:lnTo>
                    <a:pt x="3517068" y="26636"/>
                  </a:lnTo>
                  <a:lnTo>
                    <a:pt x="3468025" y="20257"/>
                  </a:lnTo>
                  <a:lnTo>
                    <a:pt x="3418893" y="14782"/>
                  </a:lnTo>
                  <a:lnTo>
                    <a:pt x="3369677" y="10196"/>
                  </a:lnTo>
                  <a:lnTo>
                    <a:pt x="3320384" y="6480"/>
                  </a:lnTo>
                  <a:lnTo>
                    <a:pt x="3271023" y="3620"/>
                  </a:lnTo>
                  <a:lnTo>
                    <a:pt x="3221600" y="1597"/>
                  </a:lnTo>
                  <a:lnTo>
                    <a:pt x="3172121" y="396"/>
                  </a:lnTo>
                  <a:lnTo>
                    <a:pt x="3122595" y="0"/>
                  </a:lnTo>
                  <a:close/>
                </a:path>
              </a:pathLst>
            </a:custGeom>
            <a:solidFill>
              <a:srgbClr val="FFEA77"/>
            </a:solidFill>
          </p:spPr>
          <p:txBody>
            <a:bodyPr wrap="square" lIns="0" tIns="0" rIns="0" bIns="0" rtlCol="0"/>
            <a:lstStyle/>
            <a:p>
              <a:endParaRPr lang="sv-SE"/>
            </a:p>
          </p:txBody>
        </p:sp>
      </p:grpSp>
      <p:sp>
        <p:nvSpPr>
          <p:cNvPr id="16" name="object 16"/>
          <p:cNvSpPr txBox="1"/>
          <p:nvPr/>
        </p:nvSpPr>
        <p:spPr>
          <a:xfrm>
            <a:off x="15053972" y="2373980"/>
            <a:ext cx="4003040" cy="2043508"/>
          </a:xfrm>
          <a:prstGeom prst="rect">
            <a:avLst/>
          </a:prstGeom>
        </p:spPr>
        <p:txBody>
          <a:bodyPr vert="horz" wrap="square" lIns="0" tIns="12065" rIns="0" bIns="0" rtlCol="0">
            <a:spAutoFit/>
          </a:bodyPr>
          <a:lstStyle/>
          <a:p>
            <a:pPr marL="12700" marR="5080" algn="ctr">
              <a:lnSpc>
                <a:spcPct val="100000"/>
              </a:lnSpc>
              <a:spcBef>
                <a:spcPts val="95"/>
              </a:spcBef>
            </a:pPr>
            <a:r>
              <a:rPr lang="en-US" sz="3300" spc="-30" dirty="0">
                <a:latin typeface="Arial"/>
                <a:cs typeface="Arial"/>
              </a:rPr>
              <a:t>What is your way of helping someone who has been bullied?</a:t>
            </a:r>
            <a:endParaRPr lang="sv-SE" sz="33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821793"/>
            <a:ext cx="17909606" cy="1688219"/>
          </a:xfrm>
          <a:prstGeom prst="rect">
            <a:avLst/>
          </a:prstGeom>
        </p:spPr>
        <p:txBody>
          <a:bodyPr vert="horz" wrap="square" lIns="0" tIns="163195" rIns="0" bIns="0" rtlCol="0">
            <a:spAutoFit/>
          </a:bodyPr>
          <a:lstStyle/>
          <a:p>
            <a:pPr marL="12700" marR="5080">
              <a:lnSpc>
                <a:spcPts val="5940"/>
              </a:lnSpc>
              <a:spcBef>
                <a:spcPts val="1285"/>
              </a:spcBef>
            </a:pPr>
            <a:r>
              <a:rPr lang="en-US" sz="5900" spc="20" dirty="0"/>
              <a:t>How to act with a bully, if you want to make a positive impact?</a:t>
            </a:r>
            <a:endParaRPr lang="sv-SE" sz="5900" dirty="0"/>
          </a:p>
        </p:txBody>
      </p:sp>
      <p:sp>
        <p:nvSpPr>
          <p:cNvPr id="3" name="object 3"/>
          <p:cNvSpPr txBox="1"/>
          <p:nvPr/>
        </p:nvSpPr>
        <p:spPr>
          <a:xfrm>
            <a:off x="2058149" y="4080239"/>
            <a:ext cx="11311890" cy="5931752"/>
          </a:xfrm>
          <a:prstGeom prst="rect">
            <a:avLst/>
          </a:prstGeom>
        </p:spPr>
        <p:txBody>
          <a:bodyPr vert="horz" wrap="square" lIns="0" tIns="12065" rIns="0" bIns="0" rtlCol="0">
            <a:spAutoFit/>
          </a:bodyPr>
          <a:lstStyle/>
          <a:p>
            <a:pPr marL="12700" marR="5080">
              <a:lnSpc>
                <a:spcPct val="100000"/>
              </a:lnSpc>
              <a:spcBef>
                <a:spcPts val="95"/>
              </a:spcBef>
            </a:pPr>
            <a:r>
              <a:rPr lang="en-US" sz="3150" b="1" spc="-35" dirty="0">
                <a:latin typeface="Arial"/>
                <a:cs typeface="Arial"/>
              </a:rPr>
              <a:t>Consider whether it would be best to talk to the bully privately or so that others can hear.</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Tell the bully that you do not accept what he is doing but do not judge them as a person.</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Highlight the bully's good qualities and appeal to them.</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Talk to the bully about the consequences their behavior may have for themselves and for the victim.</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What kind of consequences can the victim or the bully get?</a:t>
            </a:r>
          </a:p>
        </p:txBody>
      </p:sp>
      <p:grpSp>
        <p:nvGrpSpPr>
          <p:cNvPr id="4" name="object 4"/>
          <p:cNvGrpSpPr/>
          <p:nvPr/>
        </p:nvGrpSpPr>
        <p:grpSpPr>
          <a:xfrm>
            <a:off x="15329379" y="3965449"/>
            <a:ext cx="3841115" cy="6790690"/>
            <a:chOff x="15329379" y="3965449"/>
            <a:chExt cx="3841115" cy="6790690"/>
          </a:xfrm>
        </p:grpSpPr>
        <p:sp>
          <p:nvSpPr>
            <p:cNvPr id="5" name="object 5"/>
            <p:cNvSpPr/>
            <p:nvPr/>
          </p:nvSpPr>
          <p:spPr>
            <a:xfrm>
              <a:off x="16705674" y="3965449"/>
              <a:ext cx="431165" cy="718820"/>
            </a:xfrm>
            <a:custGeom>
              <a:avLst/>
              <a:gdLst/>
              <a:ahLst/>
              <a:cxnLst/>
              <a:rect l="l" t="t" r="r" b="b"/>
              <a:pathLst>
                <a:path w="431165" h="718820">
                  <a:moveTo>
                    <a:pt x="221417" y="0"/>
                  </a:moveTo>
                  <a:lnTo>
                    <a:pt x="172856" y="7365"/>
                  </a:lnTo>
                  <a:lnTo>
                    <a:pt x="127191" y="23856"/>
                  </a:lnTo>
                  <a:lnTo>
                    <a:pt x="85595" y="50728"/>
                  </a:lnTo>
                  <a:lnTo>
                    <a:pt x="49244" y="89232"/>
                  </a:lnTo>
                  <a:lnTo>
                    <a:pt x="18640" y="142999"/>
                  </a:lnTo>
                  <a:lnTo>
                    <a:pt x="1497" y="202287"/>
                  </a:lnTo>
                  <a:lnTo>
                    <a:pt x="0" y="220993"/>
                  </a:lnTo>
                  <a:lnTo>
                    <a:pt x="2059" y="239198"/>
                  </a:lnTo>
                  <a:lnTo>
                    <a:pt x="21504" y="279764"/>
                  </a:lnTo>
                  <a:lnTo>
                    <a:pt x="44040" y="287970"/>
                  </a:lnTo>
                  <a:lnTo>
                    <a:pt x="53540" y="285575"/>
                  </a:lnTo>
                  <a:lnTo>
                    <a:pt x="73334" y="247940"/>
                  </a:lnTo>
                  <a:lnTo>
                    <a:pt x="75369" y="204726"/>
                  </a:lnTo>
                  <a:lnTo>
                    <a:pt x="77030" y="192323"/>
                  </a:lnTo>
                  <a:lnTo>
                    <a:pt x="110923" y="136711"/>
                  </a:lnTo>
                  <a:lnTo>
                    <a:pt x="167819" y="93660"/>
                  </a:lnTo>
                  <a:lnTo>
                    <a:pt x="211717" y="81158"/>
                  </a:lnTo>
                  <a:lnTo>
                    <a:pt x="257823" y="81156"/>
                  </a:lnTo>
                  <a:lnTo>
                    <a:pt x="301247" y="96038"/>
                  </a:lnTo>
                  <a:lnTo>
                    <a:pt x="330696" y="121021"/>
                  </a:lnTo>
                  <a:lnTo>
                    <a:pt x="351433" y="157147"/>
                  </a:lnTo>
                  <a:lnTo>
                    <a:pt x="355692" y="199712"/>
                  </a:lnTo>
                  <a:lnTo>
                    <a:pt x="335707" y="244013"/>
                  </a:lnTo>
                  <a:lnTo>
                    <a:pt x="308399" y="274892"/>
                  </a:lnTo>
                  <a:lnTo>
                    <a:pt x="271571" y="308010"/>
                  </a:lnTo>
                  <a:lnTo>
                    <a:pt x="259363" y="319121"/>
                  </a:lnTo>
                  <a:lnTo>
                    <a:pt x="219969" y="355622"/>
                  </a:lnTo>
                  <a:lnTo>
                    <a:pt x="181942" y="393412"/>
                  </a:lnTo>
                  <a:lnTo>
                    <a:pt x="150372" y="435617"/>
                  </a:lnTo>
                  <a:lnTo>
                    <a:pt x="129670" y="481719"/>
                  </a:lnTo>
                  <a:lnTo>
                    <a:pt x="119198" y="531215"/>
                  </a:lnTo>
                  <a:lnTo>
                    <a:pt x="118321" y="583605"/>
                  </a:lnTo>
                  <a:lnTo>
                    <a:pt x="120917" y="608124"/>
                  </a:lnTo>
                  <a:lnTo>
                    <a:pt x="129859" y="656875"/>
                  </a:lnTo>
                  <a:lnTo>
                    <a:pt x="141410" y="695811"/>
                  </a:lnTo>
                  <a:lnTo>
                    <a:pt x="172391" y="718318"/>
                  </a:lnTo>
                  <a:lnTo>
                    <a:pt x="184576" y="715612"/>
                  </a:lnTo>
                  <a:lnTo>
                    <a:pt x="207889" y="678974"/>
                  </a:lnTo>
                  <a:lnTo>
                    <a:pt x="203491" y="646493"/>
                  </a:lnTo>
                  <a:lnTo>
                    <a:pt x="197946" y="620113"/>
                  </a:lnTo>
                  <a:lnTo>
                    <a:pt x="194828" y="593535"/>
                  </a:lnTo>
                  <a:lnTo>
                    <a:pt x="193580" y="566799"/>
                  </a:lnTo>
                  <a:lnTo>
                    <a:pt x="193648" y="539941"/>
                  </a:lnTo>
                  <a:lnTo>
                    <a:pt x="203641" y="491715"/>
                  </a:lnTo>
                  <a:lnTo>
                    <a:pt x="230590" y="450447"/>
                  </a:lnTo>
                  <a:lnTo>
                    <a:pt x="269251" y="413280"/>
                  </a:lnTo>
                  <a:lnTo>
                    <a:pt x="311823" y="380606"/>
                  </a:lnTo>
                  <a:lnTo>
                    <a:pt x="342366" y="359372"/>
                  </a:lnTo>
                  <a:lnTo>
                    <a:pt x="357219" y="348231"/>
                  </a:lnTo>
                  <a:lnTo>
                    <a:pt x="371402" y="336356"/>
                  </a:lnTo>
                  <a:lnTo>
                    <a:pt x="403658" y="297341"/>
                  </a:lnTo>
                  <a:lnTo>
                    <a:pt x="422868" y="253463"/>
                  </a:lnTo>
                  <a:lnTo>
                    <a:pt x="430721" y="208565"/>
                  </a:lnTo>
                  <a:lnTo>
                    <a:pt x="428904" y="166491"/>
                  </a:lnTo>
                  <a:lnTo>
                    <a:pt x="394829" y="85719"/>
                  </a:lnTo>
                  <a:lnTo>
                    <a:pt x="364119" y="49666"/>
                  </a:lnTo>
                  <a:lnTo>
                    <a:pt x="325779" y="23187"/>
                  </a:lnTo>
                  <a:lnTo>
                    <a:pt x="278610" y="6544"/>
                  </a:lnTo>
                  <a:lnTo>
                    <a:pt x="221417" y="0"/>
                  </a:lnTo>
                  <a:close/>
                </a:path>
              </a:pathLst>
            </a:custGeom>
            <a:solidFill>
              <a:srgbClr val="000000"/>
            </a:solidFill>
          </p:spPr>
          <p:txBody>
            <a:bodyPr wrap="square" lIns="0" tIns="0" rIns="0" bIns="0" rtlCol="0"/>
            <a:lstStyle/>
            <a:p>
              <a:endParaRPr lang="sv-SE"/>
            </a:p>
          </p:txBody>
        </p:sp>
        <p:sp>
          <p:nvSpPr>
            <p:cNvPr id="6" name="object 6"/>
            <p:cNvSpPr/>
            <p:nvPr/>
          </p:nvSpPr>
          <p:spPr>
            <a:xfrm>
              <a:off x="15329379" y="4342652"/>
              <a:ext cx="3840644" cy="6412947"/>
            </a:xfrm>
            <a:prstGeom prst="rect">
              <a:avLst/>
            </a:prstGeom>
            <a:blipFill>
              <a:blip r:embed="rId3" cstate="print"/>
              <a:stretch>
                <a:fillRect/>
              </a:stretch>
            </a:blipFill>
          </p:spPr>
          <p:txBody>
            <a:bodyPr wrap="square" lIns="0" tIns="0" rIns="0" bIns="0" rtlCol="0"/>
            <a:lstStyle/>
            <a:p>
              <a:endParaRPr lang="sv-SE"/>
            </a:p>
          </p:txBody>
        </p:sp>
      </p:grpSp>
      <p:sp>
        <p:nvSpPr>
          <p:cNvPr id="7" name="object 7"/>
          <p:cNvSpPr/>
          <p:nvPr/>
        </p:nvSpPr>
        <p:spPr>
          <a:xfrm>
            <a:off x="907364" y="3102204"/>
            <a:ext cx="202910" cy="105522"/>
          </a:xfrm>
          <a:prstGeom prst="rect">
            <a:avLst/>
          </a:prstGeom>
          <a:blipFill>
            <a:blip r:embed="rId4" cstate="print"/>
            <a:stretch>
              <a:fillRect/>
            </a:stretch>
          </a:blipFill>
        </p:spPr>
        <p:txBody>
          <a:bodyPr wrap="square" lIns="0" tIns="0" rIns="0" bIns="0" rtlCol="0"/>
          <a:lstStyle/>
          <a:p>
            <a:endParaRPr lang="sv-SE"/>
          </a:p>
        </p:txBody>
      </p:sp>
      <p:sp>
        <p:nvSpPr>
          <p:cNvPr id="8" name="object 8"/>
          <p:cNvSpPr/>
          <p:nvPr/>
        </p:nvSpPr>
        <p:spPr>
          <a:xfrm>
            <a:off x="1126795" y="2802178"/>
            <a:ext cx="165913" cy="163907"/>
          </a:xfrm>
          <a:prstGeom prst="rect">
            <a:avLst/>
          </a:prstGeom>
          <a:blipFill>
            <a:blip r:embed="rId5" cstate="print"/>
            <a:stretch>
              <a:fillRect/>
            </a:stretch>
          </a:blipFill>
        </p:spPr>
        <p:txBody>
          <a:bodyPr wrap="square" lIns="0" tIns="0" rIns="0" bIns="0" rtlCol="0"/>
          <a:lstStyle/>
          <a:p>
            <a:endParaRPr lang="sv-SE"/>
          </a:p>
        </p:txBody>
      </p:sp>
      <p:sp>
        <p:nvSpPr>
          <p:cNvPr id="9" name="object 9"/>
          <p:cNvSpPr/>
          <p:nvPr/>
        </p:nvSpPr>
        <p:spPr>
          <a:xfrm>
            <a:off x="843316" y="3462816"/>
            <a:ext cx="209930" cy="76667"/>
          </a:xfrm>
          <a:prstGeom prst="rect">
            <a:avLst/>
          </a:prstGeom>
          <a:blipFill>
            <a:blip r:embed="rId6" cstate="print"/>
            <a:stretch>
              <a:fillRect/>
            </a:stretch>
          </a:blipFill>
        </p:spPr>
        <p:txBody>
          <a:bodyPr wrap="square" lIns="0" tIns="0" rIns="0" bIns="0" rtlCol="0"/>
          <a:lstStyle/>
          <a:p>
            <a:endParaRPr lang="sv-SE"/>
          </a:p>
        </p:txBody>
      </p:sp>
      <p:sp>
        <p:nvSpPr>
          <p:cNvPr id="10" name="object 10"/>
          <p:cNvSpPr/>
          <p:nvPr/>
        </p:nvSpPr>
        <p:spPr>
          <a:xfrm>
            <a:off x="2680023" y="3086775"/>
            <a:ext cx="202266" cy="107312"/>
          </a:xfrm>
          <a:prstGeom prst="rect">
            <a:avLst/>
          </a:prstGeom>
          <a:blipFill>
            <a:blip r:embed="rId7" cstate="print"/>
            <a:stretch>
              <a:fillRect/>
            </a:stretch>
          </a:blipFill>
        </p:spPr>
        <p:txBody>
          <a:bodyPr wrap="square" lIns="0" tIns="0" rIns="0" bIns="0" rtlCol="0"/>
          <a:lstStyle/>
          <a:p>
            <a:endParaRPr lang="sv-SE"/>
          </a:p>
        </p:txBody>
      </p:sp>
      <p:sp>
        <p:nvSpPr>
          <p:cNvPr id="11" name="object 11"/>
          <p:cNvSpPr/>
          <p:nvPr/>
        </p:nvSpPr>
        <p:spPr>
          <a:xfrm>
            <a:off x="2707670" y="3385328"/>
            <a:ext cx="209930" cy="76667"/>
          </a:xfrm>
          <a:prstGeom prst="rect">
            <a:avLst/>
          </a:prstGeom>
          <a:blipFill>
            <a:blip r:embed="rId8" cstate="print"/>
            <a:stretch>
              <a:fillRect/>
            </a:stretch>
          </a:blipFill>
        </p:spPr>
        <p:txBody>
          <a:bodyPr wrap="square" lIns="0" tIns="0" rIns="0" bIns="0" rtlCol="0"/>
          <a:lstStyle/>
          <a:p>
            <a:endParaRPr lang="sv-SE"/>
          </a:p>
        </p:txBody>
      </p:sp>
      <p:sp>
        <p:nvSpPr>
          <p:cNvPr id="12" name="object 12"/>
          <p:cNvSpPr/>
          <p:nvPr/>
        </p:nvSpPr>
        <p:spPr>
          <a:xfrm>
            <a:off x="2589340" y="2848724"/>
            <a:ext cx="165938" cy="163547"/>
          </a:xfrm>
          <a:prstGeom prst="rect">
            <a:avLst/>
          </a:prstGeom>
          <a:blipFill>
            <a:blip r:embed="rId9" cstate="print"/>
            <a:stretch>
              <a:fillRect/>
            </a:stretch>
          </a:blipFill>
        </p:spPr>
        <p:txBody>
          <a:bodyPr wrap="square" lIns="0" tIns="0" rIns="0" bIns="0" rtlCol="0"/>
          <a:lstStyle/>
          <a:p>
            <a:endParaRPr lang="sv-SE"/>
          </a:p>
        </p:txBody>
      </p:sp>
      <p:grpSp>
        <p:nvGrpSpPr>
          <p:cNvPr id="13" name="object 13"/>
          <p:cNvGrpSpPr/>
          <p:nvPr/>
        </p:nvGrpSpPr>
        <p:grpSpPr>
          <a:xfrm>
            <a:off x="994734" y="2822813"/>
            <a:ext cx="13565505" cy="7757795"/>
            <a:chOff x="994734" y="2822813"/>
            <a:chExt cx="13565505" cy="7757795"/>
          </a:xfrm>
        </p:grpSpPr>
        <p:sp>
          <p:nvSpPr>
            <p:cNvPr id="14" name="object 14"/>
            <p:cNvSpPr/>
            <p:nvPr/>
          </p:nvSpPr>
          <p:spPr>
            <a:xfrm>
              <a:off x="1160106" y="2822822"/>
              <a:ext cx="1271905" cy="1334135"/>
            </a:xfrm>
            <a:custGeom>
              <a:avLst/>
              <a:gdLst/>
              <a:ahLst/>
              <a:cxnLst/>
              <a:rect l="l" t="t" r="r" b="b"/>
              <a:pathLst>
                <a:path w="1271905" h="1334135">
                  <a:moveTo>
                    <a:pt x="356920" y="1270254"/>
                  </a:moveTo>
                  <a:lnTo>
                    <a:pt x="227291" y="688568"/>
                  </a:lnTo>
                  <a:lnTo>
                    <a:pt x="201129" y="663613"/>
                  </a:lnTo>
                  <a:lnTo>
                    <a:pt x="188150" y="663930"/>
                  </a:lnTo>
                  <a:lnTo>
                    <a:pt x="24968" y="701027"/>
                  </a:lnTo>
                  <a:lnTo>
                    <a:pt x="13119" y="706361"/>
                  </a:lnTo>
                  <a:lnTo>
                    <a:pt x="4533" y="715505"/>
                  </a:lnTo>
                  <a:lnTo>
                    <a:pt x="0" y="727202"/>
                  </a:lnTo>
                  <a:lnTo>
                    <a:pt x="317" y="740181"/>
                  </a:lnTo>
                  <a:lnTo>
                    <a:pt x="129616" y="1308874"/>
                  </a:lnTo>
                  <a:lnTo>
                    <a:pt x="134950" y="1320723"/>
                  </a:lnTo>
                  <a:lnTo>
                    <a:pt x="144094" y="1329309"/>
                  </a:lnTo>
                  <a:lnTo>
                    <a:pt x="155790" y="1333842"/>
                  </a:lnTo>
                  <a:lnTo>
                    <a:pt x="168770" y="1333512"/>
                  </a:lnTo>
                  <a:lnTo>
                    <a:pt x="331952" y="1296416"/>
                  </a:lnTo>
                  <a:lnTo>
                    <a:pt x="343801" y="1291082"/>
                  </a:lnTo>
                  <a:lnTo>
                    <a:pt x="352386" y="1281950"/>
                  </a:lnTo>
                  <a:lnTo>
                    <a:pt x="356920" y="1270254"/>
                  </a:lnTo>
                  <a:close/>
                </a:path>
                <a:path w="1271905" h="1334135">
                  <a:moveTo>
                    <a:pt x="1271562" y="943762"/>
                  </a:moveTo>
                  <a:lnTo>
                    <a:pt x="1255547" y="915009"/>
                  </a:lnTo>
                  <a:lnTo>
                    <a:pt x="1229829" y="895997"/>
                  </a:lnTo>
                  <a:lnTo>
                    <a:pt x="1204531" y="884847"/>
                  </a:lnTo>
                  <a:lnTo>
                    <a:pt x="1189799" y="879690"/>
                  </a:lnTo>
                  <a:lnTo>
                    <a:pt x="1189482" y="879551"/>
                  </a:lnTo>
                  <a:lnTo>
                    <a:pt x="1189570" y="879195"/>
                  </a:lnTo>
                  <a:lnTo>
                    <a:pt x="1189888" y="879017"/>
                  </a:lnTo>
                  <a:lnTo>
                    <a:pt x="1226070" y="853681"/>
                  </a:lnTo>
                  <a:lnTo>
                    <a:pt x="1252689" y="824750"/>
                  </a:lnTo>
                  <a:lnTo>
                    <a:pt x="1267180" y="792505"/>
                  </a:lnTo>
                  <a:lnTo>
                    <a:pt x="1267028" y="757250"/>
                  </a:lnTo>
                  <a:lnTo>
                    <a:pt x="1247076" y="721702"/>
                  </a:lnTo>
                  <a:lnTo>
                    <a:pt x="1218895" y="699516"/>
                  </a:lnTo>
                  <a:lnTo>
                    <a:pt x="1192555" y="687882"/>
                  </a:lnTo>
                  <a:lnTo>
                    <a:pt x="1178077" y="683945"/>
                  </a:lnTo>
                  <a:lnTo>
                    <a:pt x="1177950" y="683717"/>
                  </a:lnTo>
                  <a:lnTo>
                    <a:pt x="1240790" y="641756"/>
                  </a:lnTo>
                  <a:lnTo>
                    <a:pt x="1258989" y="571525"/>
                  </a:lnTo>
                  <a:lnTo>
                    <a:pt x="1243749" y="536130"/>
                  </a:lnTo>
                  <a:lnTo>
                    <a:pt x="1219212" y="514578"/>
                  </a:lnTo>
                  <a:lnTo>
                    <a:pt x="1192923" y="503567"/>
                  </a:lnTo>
                  <a:lnTo>
                    <a:pt x="1172425" y="499757"/>
                  </a:lnTo>
                  <a:lnTo>
                    <a:pt x="1171054" y="499630"/>
                  </a:lnTo>
                  <a:lnTo>
                    <a:pt x="1171041" y="497598"/>
                  </a:lnTo>
                  <a:lnTo>
                    <a:pt x="1205585" y="480517"/>
                  </a:lnTo>
                  <a:lnTo>
                    <a:pt x="1232941" y="453910"/>
                  </a:lnTo>
                  <a:lnTo>
                    <a:pt x="1250924" y="385800"/>
                  </a:lnTo>
                  <a:lnTo>
                    <a:pt x="1237030" y="353339"/>
                  </a:lnTo>
                  <a:lnTo>
                    <a:pt x="1213129" y="330123"/>
                  </a:lnTo>
                  <a:lnTo>
                    <a:pt x="1180744" y="316572"/>
                  </a:lnTo>
                  <a:lnTo>
                    <a:pt x="1141399" y="313131"/>
                  </a:lnTo>
                  <a:lnTo>
                    <a:pt x="1103757" y="315493"/>
                  </a:lnTo>
                  <a:lnTo>
                    <a:pt x="1048943" y="323202"/>
                  </a:lnTo>
                  <a:lnTo>
                    <a:pt x="987920" y="333527"/>
                  </a:lnTo>
                  <a:lnTo>
                    <a:pt x="935596" y="344208"/>
                  </a:lnTo>
                  <a:lnTo>
                    <a:pt x="887501" y="356184"/>
                  </a:lnTo>
                  <a:lnTo>
                    <a:pt x="839203" y="370395"/>
                  </a:lnTo>
                  <a:lnTo>
                    <a:pt x="786244" y="387769"/>
                  </a:lnTo>
                  <a:lnTo>
                    <a:pt x="673125" y="427659"/>
                  </a:lnTo>
                  <a:lnTo>
                    <a:pt x="673544" y="383209"/>
                  </a:lnTo>
                  <a:lnTo>
                    <a:pt x="672617" y="343535"/>
                  </a:lnTo>
                  <a:lnTo>
                    <a:pt x="669061" y="304050"/>
                  </a:lnTo>
                  <a:lnTo>
                    <a:pt x="662863" y="264896"/>
                  </a:lnTo>
                  <a:lnTo>
                    <a:pt x="654024" y="226212"/>
                  </a:lnTo>
                  <a:lnTo>
                    <a:pt x="637819" y="171183"/>
                  </a:lnTo>
                  <a:lnTo>
                    <a:pt x="616902" y="115900"/>
                  </a:lnTo>
                  <a:lnTo>
                    <a:pt x="590740" y="66167"/>
                  </a:lnTo>
                  <a:lnTo>
                    <a:pt x="558825" y="27774"/>
                  </a:lnTo>
                  <a:lnTo>
                    <a:pt x="518490" y="3708"/>
                  </a:lnTo>
                  <a:lnTo>
                    <a:pt x="495439" y="0"/>
                  </a:lnTo>
                  <a:lnTo>
                    <a:pt x="471881" y="2247"/>
                  </a:lnTo>
                  <a:lnTo>
                    <a:pt x="467245" y="3302"/>
                  </a:lnTo>
                  <a:lnTo>
                    <a:pt x="433768" y="17500"/>
                  </a:lnTo>
                  <a:lnTo>
                    <a:pt x="410273" y="43294"/>
                  </a:lnTo>
                  <a:lnTo>
                    <a:pt x="398551" y="81330"/>
                  </a:lnTo>
                  <a:lnTo>
                    <a:pt x="400367" y="132245"/>
                  </a:lnTo>
                  <a:lnTo>
                    <a:pt x="404393" y="155206"/>
                  </a:lnTo>
                  <a:lnTo>
                    <a:pt x="413067" y="202133"/>
                  </a:lnTo>
                  <a:lnTo>
                    <a:pt x="417817" y="249504"/>
                  </a:lnTo>
                  <a:lnTo>
                    <a:pt x="418477" y="296951"/>
                  </a:lnTo>
                  <a:lnTo>
                    <a:pt x="414870" y="344208"/>
                  </a:lnTo>
                  <a:lnTo>
                    <a:pt x="406882" y="390550"/>
                  </a:lnTo>
                  <a:lnTo>
                    <a:pt x="394296" y="435978"/>
                  </a:lnTo>
                  <a:lnTo>
                    <a:pt x="376961" y="479971"/>
                  </a:lnTo>
                  <a:lnTo>
                    <a:pt x="262331" y="684745"/>
                  </a:lnTo>
                  <a:lnTo>
                    <a:pt x="262216" y="685736"/>
                  </a:lnTo>
                  <a:lnTo>
                    <a:pt x="308267" y="881468"/>
                  </a:lnTo>
                  <a:lnTo>
                    <a:pt x="389369" y="1238135"/>
                  </a:lnTo>
                  <a:lnTo>
                    <a:pt x="471144" y="1235138"/>
                  </a:lnTo>
                  <a:lnTo>
                    <a:pt x="522668" y="1232382"/>
                  </a:lnTo>
                  <a:lnTo>
                    <a:pt x="575271" y="1227886"/>
                  </a:lnTo>
                  <a:lnTo>
                    <a:pt x="628624" y="1221752"/>
                  </a:lnTo>
                  <a:lnTo>
                    <a:pt x="682396" y="1214069"/>
                  </a:lnTo>
                  <a:lnTo>
                    <a:pt x="736231" y="1204912"/>
                  </a:lnTo>
                  <a:lnTo>
                    <a:pt x="789800" y="1194396"/>
                  </a:lnTo>
                  <a:lnTo>
                    <a:pt x="842759" y="1182585"/>
                  </a:lnTo>
                  <a:lnTo>
                    <a:pt x="894778" y="1169593"/>
                  </a:lnTo>
                  <a:lnTo>
                    <a:pt x="945527" y="1155496"/>
                  </a:lnTo>
                  <a:lnTo>
                    <a:pt x="994651" y="1140383"/>
                  </a:lnTo>
                  <a:lnTo>
                    <a:pt x="1041806" y="1124369"/>
                  </a:lnTo>
                  <a:lnTo>
                    <a:pt x="1086675" y="1107503"/>
                  </a:lnTo>
                  <a:lnTo>
                    <a:pt x="1128915" y="1089914"/>
                  </a:lnTo>
                  <a:lnTo>
                    <a:pt x="1168184" y="1071676"/>
                  </a:lnTo>
                  <a:lnTo>
                    <a:pt x="1204137" y="1052868"/>
                  </a:lnTo>
                  <a:lnTo>
                    <a:pt x="1237805" y="1025842"/>
                  </a:lnTo>
                  <a:lnTo>
                    <a:pt x="1271333" y="971892"/>
                  </a:lnTo>
                  <a:lnTo>
                    <a:pt x="1271562" y="943762"/>
                  </a:lnTo>
                  <a:close/>
                </a:path>
              </a:pathLst>
            </a:custGeom>
            <a:solidFill>
              <a:srgbClr val="FD4F00"/>
            </a:solidFill>
          </p:spPr>
          <p:txBody>
            <a:bodyPr wrap="square" lIns="0" tIns="0" rIns="0" bIns="0" rtlCol="0"/>
            <a:lstStyle/>
            <a:p>
              <a:endParaRPr lang="sv-SE"/>
            </a:p>
          </p:txBody>
        </p:sp>
        <p:sp>
          <p:nvSpPr>
            <p:cNvPr id="15" name="object 15"/>
            <p:cNvSpPr/>
            <p:nvPr/>
          </p:nvSpPr>
          <p:spPr>
            <a:xfrm>
              <a:off x="1047088" y="3303316"/>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3996" y="2967621"/>
            <a:ext cx="7277473" cy="4446538"/>
          </a:xfrm>
          <a:prstGeom prst="rect">
            <a:avLst/>
          </a:prstGeom>
        </p:spPr>
        <p:txBody>
          <a:bodyPr vert="horz" wrap="square" lIns="0" tIns="222250" rIns="0" bIns="0" rtlCol="0">
            <a:spAutoFit/>
          </a:bodyPr>
          <a:lstStyle/>
          <a:p>
            <a:pPr marL="449580" marR="5080" indent="-436880">
              <a:lnSpc>
                <a:spcPts val="8240"/>
              </a:lnSpc>
              <a:spcBef>
                <a:spcPts val="1750"/>
              </a:spcBef>
            </a:pPr>
            <a:r>
              <a:rPr lang="en-US" sz="8250" spc="-5" dirty="0">
                <a:solidFill>
                  <a:srgbClr val="000000"/>
                </a:solidFill>
              </a:rPr>
              <a:t>What kind </a:t>
            </a:r>
            <a:r>
              <a:rPr lang="en-US" sz="8250" spc="-5">
                <a:solidFill>
                  <a:srgbClr val="000000"/>
                </a:solidFill>
              </a:rPr>
              <a:t>of a mark </a:t>
            </a:r>
            <a:r>
              <a:rPr lang="en-US" sz="8250" spc="-5" dirty="0">
                <a:solidFill>
                  <a:srgbClr val="000000"/>
                </a:solidFill>
              </a:rPr>
              <a:t>will you leave behind?</a:t>
            </a:r>
            <a:endParaRPr lang="sv-SE" sz="8250" dirty="0"/>
          </a:p>
        </p:txBody>
      </p:sp>
      <p:grpSp>
        <p:nvGrpSpPr>
          <p:cNvPr id="3" name="object 3"/>
          <p:cNvGrpSpPr/>
          <p:nvPr/>
        </p:nvGrpSpPr>
        <p:grpSpPr>
          <a:xfrm>
            <a:off x="1759646" y="1405515"/>
            <a:ext cx="5888355" cy="9903460"/>
            <a:chOff x="1759646" y="1405515"/>
            <a:chExt cx="5888355" cy="9903460"/>
          </a:xfrm>
        </p:grpSpPr>
        <p:sp>
          <p:nvSpPr>
            <p:cNvPr id="4" name="object 4"/>
            <p:cNvSpPr/>
            <p:nvPr/>
          </p:nvSpPr>
          <p:spPr>
            <a:xfrm>
              <a:off x="1759646" y="1405515"/>
              <a:ext cx="5577839" cy="9903040"/>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4519023" y="8108276"/>
              <a:ext cx="2811780" cy="3200400"/>
            </a:xfrm>
            <a:custGeom>
              <a:avLst/>
              <a:gdLst/>
              <a:ahLst/>
              <a:cxnLst/>
              <a:rect l="l" t="t" r="r" b="b"/>
              <a:pathLst>
                <a:path w="2811779" h="3200400">
                  <a:moveTo>
                    <a:pt x="1415447" y="0"/>
                  </a:moveTo>
                  <a:lnTo>
                    <a:pt x="1159181" y="14361"/>
                  </a:lnTo>
                  <a:lnTo>
                    <a:pt x="879859" y="85761"/>
                  </a:lnTo>
                  <a:lnTo>
                    <a:pt x="354922" y="1935788"/>
                  </a:lnTo>
                  <a:lnTo>
                    <a:pt x="70928" y="2942216"/>
                  </a:lnTo>
                  <a:lnTo>
                    <a:pt x="0" y="3200279"/>
                  </a:lnTo>
                  <a:lnTo>
                    <a:pt x="706847" y="3200279"/>
                  </a:lnTo>
                  <a:lnTo>
                    <a:pt x="1423539" y="1069564"/>
                  </a:lnTo>
                  <a:lnTo>
                    <a:pt x="1546130" y="739293"/>
                  </a:lnTo>
                  <a:lnTo>
                    <a:pt x="1626098" y="627855"/>
                  </a:lnTo>
                  <a:lnTo>
                    <a:pt x="2500681" y="627855"/>
                  </a:lnTo>
                  <a:lnTo>
                    <a:pt x="2446178" y="176376"/>
                  </a:lnTo>
                  <a:lnTo>
                    <a:pt x="1795499" y="51173"/>
                  </a:lnTo>
                  <a:lnTo>
                    <a:pt x="1415447" y="0"/>
                  </a:lnTo>
                  <a:close/>
                </a:path>
                <a:path w="2811779" h="3200400">
                  <a:moveTo>
                    <a:pt x="2500681" y="627855"/>
                  </a:moveTo>
                  <a:lnTo>
                    <a:pt x="1626098" y="627855"/>
                  </a:lnTo>
                  <a:lnTo>
                    <a:pt x="1698637" y="734035"/>
                  </a:lnTo>
                  <a:lnTo>
                    <a:pt x="1798941" y="1056622"/>
                  </a:lnTo>
                  <a:lnTo>
                    <a:pt x="1938393" y="1737145"/>
                  </a:lnTo>
                  <a:lnTo>
                    <a:pt x="2081831" y="2675897"/>
                  </a:lnTo>
                  <a:lnTo>
                    <a:pt x="2152490" y="3200279"/>
                  </a:lnTo>
                  <a:lnTo>
                    <a:pt x="2811228" y="3200279"/>
                  </a:lnTo>
                  <a:lnTo>
                    <a:pt x="2500681" y="627855"/>
                  </a:lnTo>
                  <a:close/>
                </a:path>
              </a:pathLst>
            </a:custGeom>
            <a:solidFill>
              <a:srgbClr val="FFFFFF"/>
            </a:solidFill>
          </p:spPr>
          <p:txBody>
            <a:bodyPr wrap="square" lIns="0" tIns="0" rIns="0" bIns="0" rtlCol="0"/>
            <a:lstStyle/>
            <a:p>
              <a:endParaRPr lang="sv-SE"/>
            </a:p>
          </p:txBody>
        </p:sp>
        <p:sp>
          <p:nvSpPr>
            <p:cNvPr id="6" name="object 6"/>
            <p:cNvSpPr/>
            <p:nvPr/>
          </p:nvSpPr>
          <p:spPr>
            <a:xfrm>
              <a:off x="4287471" y="3964167"/>
              <a:ext cx="3360087" cy="7344389"/>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087164" y="5792697"/>
              <a:ext cx="638810" cy="431165"/>
            </a:xfrm>
            <a:custGeom>
              <a:avLst/>
              <a:gdLst/>
              <a:ahLst/>
              <a:cxnLst/>
              <a:rect l="l" t="t" r="r" b="b"/>
              <a:pathLst>
                <a:path w="638810" h="431164">
                  <a:moveTo>
                    <a:pt x="598079" y="216611"/>
                  </a:moveTo>
                  <a:lnTo>
                    <a:pt x="354000" y="216611"/>
                  </a:lnTo>
                  <a:lnTo>
                    <a:pt x="301224" y="275086"/>
                  </a:lnTo>
                  <a:lnTo>
                    <a:pt x="256748" y="321511"/>
                  </a:lnTo>
                  <a:lnTo>
                    <a:pt x="247822" y="330101"/>
                  </a:lnTo>
                  <a:lnTo>
                    <a:pt x="209048" y="379603"/>
                  </a:lnTo>
                  <a:lnTo>
                    <a:pt x="208307" y="409233"/>
                  </a:lnTo>
                  <a:lnTo>
                    <a:pt x="241302" y="431096"/>
                  </a:lnTo>
                  <a:lnTo>
                    <a:pt x="296072" y="412667"/>
                  </a:lnTo>
                  <a:lnTo>
                    <a:pt x="341952" y="366931"/>
                  </a:lnTo>
                  <a:lnTo>
                    <a:pt x="368555" y="329558"/>
                  </a:lnTo>
                  <a:lnTo>
                    <a:pt x="447757" y="236422"/>
                  </a:lnTo>
                  <a:lnTo>
                    <a:pt x="581651" y="236422"/>
                  </a:lnTo>
                  <a:lnTo>
                    <a:pt x="583020" y="234827"/>
                  </a:lnTo>
                  <a:lnTo>
                    <a:pt x="598079" y="216611"/>
                  </a:lnTo>
                  <a:close/>
                </a:path>
                <a:path w="638810" h="431164">
                  <a:moveTo>
                    <a:pt x="581651" y="236422"/>
                  </a:moveTo>
                  <a:lnTo>
                    <a:pt x="447757" y="236422"/>
                  </a:lnTo>
                  <a:lnTo>
                    <a:pt x="423002" y="270836"/>
                  </a:lnTo>
                  <a:lnTo>
                    <a:pt x="364539" y="344416"/>
                  </a:lnTo>
                  <a:lnTo>
                    <a:pt x="341952" y="366931"/>
                  </a:lnTo>
                  <a:lnTo>
                    <a:pt x="332373" y="380390"/>
                  </a:lnTo>
                  <a:lnTo>
                    <a:pt x="330407" y="406726"/>
                  </a:lnTo>
                  <a:lnTo>
                    <a:pt x="353854" y="426374"/>
                  </a:lnTo>
                  <a:lnTo>
                    <a:pt x="374398" y="428280"/>
                  </a:lnTo>
                  <a:lnTo>
                    <a:pt x="402593" y="414819"/>
                  </a:lnTo>
                  <a:lnTo>
                    <a:pt x="436288" y="389356"/>
                  </a:lnTo>
                  <a:lnTo>
                    <a:pt x="473330" y="355260"/>
                  </a:lnTo>
                  <a:lnTo>
                    <a:pt x="511568" y="315895"/>
                  </a:lnTo>
                  <a:lnTo>
                    <a:pt x="548848" y="274629"/>
                  </a:lnTo>
                  <a:lnTo>
                    <a:pt x="581651" y="236422"/>
                  </a:lnTo>
                  <a:close/>
                </a:path>
                <a:path w="638810" h="431164">
                  <a:moveTo>
                    <a:pt x="620222" y="184517"/>
                  </a:moveTo>
                  <a:lnTo>
                    <a:pt x="252569" y="184517"/>
                  </a:lnTo>
                  <a:lnTo>
                    <a:pt x="178754" y="255899"/>
                  </a:lnTo>
                  <a:lnTo>
                    <a:pt x="171509" y="263776"/>
                  </a:lnTo>
                  <a:lnTo>
                    <a:pt x="137570" y="301456"/>
                  </a:lnTo>
                  <a:lnTo>
                    <a:pt x="118995" y="336037"/>
                  </a:lnTo>
                  <a:lnTo>
                    <a:pt x="108343" y="379004"/>
                  </a:lnTo>
                  <a:lnTo>
                    <a:pt x="109395" y="394398"/>
                  </a:lnTo>
                  <a:lnTo>
                    <a:pt x="117768" y="406227"/>
                  </a:lnTo>
                  <a:lnTo>
                    <a:pt x="130894" y="412336"/>
                  </a:lnTo>
                  <a:lnTo>
                    <a:pt x="146206" y="410573"/>
                  </a:lnTo>
                  <a:lnTo>
                    <a:pt x="189568" y="382983"/>
                  </a:lnTo>
                  <a:lnTo>
                    <a:pt x="219790" y="357079"/>
                  </a:lnTo>
                  <a:lnTo>
                    <a:pt x="247822" y="330101"/>
                  </a:lnTo>
                  <a:lnTo>
                    <a:pt x="254091" y="322098"/>
                  </a:lnTo>
                  <a:lnTo>
                    <a:pt x="354000" y="216611"/>
                  </a:lnTo>
                  <a:lnTo>
                    <a:pt x="598079" y="216611"/>
                  </a:lnTo>
                  <a:lnTo>
                    <a:pt x="611930" y="199857"/>
                  </a:lnTo>
                  <a:lnTo>
                    <a:pt x="620222" y="184517"/>
                  </a:lnTo>
                  <a:close/>
                </a:path>
                <a:path w="638810" h="431164">
                  <a:moveTo>
                    <a:pt x="462740" y="0"/>
                  </a:moveTo>
                  <a:lnTo>
                    <a:pt x="413060" y="5470"/>
                  </a:lnTo>
                  <a:lnTo>
                    <a:pt x="362686" y="19581"/>
                  </a:lnTo>
                  <a:lnTo>
                    <a:pt x="312449" y="41000"/>
                  </a:lnTo>
                  <a:lnTo>
                    <a:pt x="263177" y="68395"/>
                  </a:lnTo>
                  <a:lnTo>
                    <a:pt x="215700" y="100433"/>
                  </a:lnTo>
                  <a:lnTo>
                    <a:pt x="170847" y="135785"/>
                  </a:lnTo>
                  <a:lnTo>
                    <a:pt x="129447" y="173116"/>
                  </a:lnTo>
                  <a:lnTo>
                    <a:pt x="92329" y="211096"/>
                  </a:lnTo>
                  <a:lnTo>
                    <a:pt x="60323" y="248392"/>
                  </a:lnTo>
                  <a:lnTo>
                    <a:pt x="34258" y="283672"/>
                  </a:lnTo>
                  <a:lnTo>
                    <a:pt x="3267" y="342858"/>
                  </a:lnTo>
                  <a:lnTo>
                    <a:pt x="0" y="364100"/>
                  </a:lnTo>
                  <a:lnTo>
                    <a:pt x="5990" y="377998"/>
                  </a:lnTo>
                  <a:lnTo>
                    <a:pt x="28350" y="384770"/>
                  </a:lnTo>
                  <a:lnTo>
                    <a:pt x="56246" y="373803"/>
                  </a:lnTo>
                  <a:lnTo>
                    <a:pt x="88120" y="349544"/>
                  </a:lnTo>
                  <a:lnTo>
                    <a:pt x="122412" y="316440"/>
                  </a:lnTo>
                  <a:lnTo>
                    <a:pt x="157562" y="278938"/>
                  </a:lnTo>
                  <a:lnTo>
                    <a:pt x="177587" y="257027"/>
                  </a:lnTo>
                  <a:lnTo>
                    <a:pt x="178754" y="255899"/>
                  </a:lnTo>
                  <a:lnTo>
                    <a:pt x="192011" y="241486"/>
                  </a:lnTo>
                  <a:lnTo>
                    <a:pt x="224200" y="208530"/>
                  </a:lnTo>
                  <a:lnTo>
                    <a:pt x="252569" y="184517"/>
                  </a:lnTo>
                  <a:lnTo>
                    <a:pt x="620222" y="184517"/>
                  </a:lnTo>
                  <a:lnTo>
                    <a:pt x="633091" y="160710"/>
                  </a:lnTo>
                  <a:lnTo>
                    <a:pt x="638562" y="117838"/>
                  </a:lnTo>
                  <a:lnTo>
                    <a:pt x="628280" y="76157"/>
                  </a:lnTo>
                  <a:lnTo>
                    <a:pt x="602181" y="40585"/>
                  </a:lnTo>
                  <a:lnTo>
                    <a:pt x="548202" y="10692"/>
                  </a:lnTo>
                  <a:lnTo>
                    <a:pt x="509859" y="2461"/>
                  </a:lnTo>
                  <a:lnTo>
                    <a:pt x="462740" y="0"/>
                  </a:lnTo>
                  <a:close/>
                </a:path>
                <a:path w="638810" h="431164">
                  <a:moveTo>
                    <a:pt x="447757" y="236422"/>
                  </a:moveTo>
                  <a:lnTo>
                    <a:pt x="368555" y="329558"/>
                  </a:lnTo>
                  <a:lnTo>
                    <a:pt x="341952" y="366931"/>
                  </a:lnTo>
                  <a:lnTo>
                    <a:pt x="364539" y="344416"/>
                  </a:lnTo>
                  <a:lnTo>
                    <a:pt x="423002" y="270836"/>
                  </a:lnTo>
                  <a:lnTo>
                    <a:pt x="447757" y="236422"/>
                  </a:lnTo>
                  <a:close/>
                </a:path>
                <a:path w="638810" h="431164">
                  <a:moveTo>
                    <a:pt x="354000" y="216611"/>
                  </a:moveTo>
                  <a:lnTo>
                    <a:pt x="254091" y="322098"/>
                  </a:lnTo>
                  <a:lnTo>
                    <a:pt x="247822" y="330101"/>
                  </a:lnTo>
                  <a:lnTo>
                    <a:pt x="256748" y="321511"/>
                  </a:lnTo>
                  <a:lnTo>
                    <a:pt x="301224" y="275086"/>
                  </a:lnTo>
                  <a:lnTo>
                    <a:pt x="354000" y="216611"/>
                  </a:lnTo>
                  <a:close/>
                </a:path>
                <a:path w="638810" h="431164">
                  <a:moveTo>
                    <a:pt x="178754" y="255899"/>
                  </a:moveTo>
                  <a:lnTo>
                    <a:pt x="177587" y="257027"/>
                  </a:lnTo>
                  <a:lnTo>
                    <a:pt x="171509" y="263776"/>
                  </a:lnTo>
                  <a:lnTo>
                    <a:pt x="178754" y="255899"/>
                  </a:lnTo>
                  <a:close/>
                </a:path>
              </a:pathLst>
            </a:custGeom>
            <a:solidFill>
              <a:srgbClr val="FFFFFF"/>
            </a:solidFill>
          </p:spPr>
          <p:txBody>
            <a:bodyPr wrap="square" lIns="0" tIns="0" rIns="0" bIns="0" rtlCol="0"/>
            <a:lstStyle/>
            <a:p>
              <a:endParaRPr lang="sv-SE"/>
            </a:p>
          </p:txBody>
        </p:sp>
        <p:sp>
          <p:nvSpPr>
            <p:cNvPr id="8" name="object 8"/>
            <p:cNvSpPr/>
            <p:nvPr/>
          </p:nvSpPr>
          <p:spPr>
            <a:xfrm>
              <a:off x="2077659" y="5783208"/>
              <a:ext cx="657860" cy="452120"/>
            </a:xfrm>
            <a:custGeom>
              <a:avLst/>
              <a:gdLst/>
              <a:ahLst/>
              <a:cxnLst/>
              <a:rect l="l" t="t" r="r" b="b"/>
              <a:pathLst>
                <a:path w="657860" h="452120">
                  <a:moveTo>
                    <a:pt x="266702" y="365549"/>
                  </a:moveTo>
                  <a:lnTo>
                    <a:pt x="244451" y="365549"/>
                  </a:lnTo>
                  <a:lnTo>
                    <a:pt x="236750" y="381818"/>
                  </a:lnTo>
                  <a:lnTo>
                    <a:pt x="231250" y="397275"/>
                  </a:lnTo>
                  <a:lnTo>
                    <a:pt x="228431" y="411285"/>
                  </a:lnTo>
                  <a:lnTo>
                    <a:pt x="228620" y="423987"/>
                  </a:lnTo>
                  <a:lnTo>
                    <a:pt x="256032" y="452038"/>
                  </a:lnTo>
                  <a:lnTo>
                    <a:pt x="276189" y="449448"/>
                  </a:lnTo>
                  <a:lnTo>
                    <a:pt x="298989" y="437967"/>
                  </a:lnTo>
                  <a:lnTo>
                    <a:pt x="306624" y="432206"/>
                  </a:lnTo>
                  <a:lnTo>
                    <a:pt x="255268" y="432206"/>
                  </a:lnTo>
                  <a:lnTo>
                    <a:pt x="250650" y="429746"/>
                  </a:lnTo>
                  <a:lnTo>
                    <a:pt x="248211" y="426290"/>
                  </a:lnTo>
                  <a:lnTo>
                    <a:pt x="247362" y="421002"/>
                  </a:lnTo>
                  <a:lnTo>
                    <a:pt x="252678" y="392114"/>
                  </a:lnTo>
                  <a:lnTo>
                    <a:pt x="266702" y="365549"/>
                  </a:lnTo>
                  <a:close/>
                </a:path>
                <a:path w="657860" h="452120">
                  <a:moveTo>
                    <a:pt x="368905" y="395851"/>
                  </a:moveTo>
                  <a:lnTo>
                    <a:pt x="348794" y="395851"/>
                  </a:lnTo>
                  <a:lnTo>
                    <a:pt x="346854" y="403197"/>
                  </a:lnTo>
                  <a:lnTo>
                    <a:pt x="345616" y="410153"/>
                  </a:lnTo>
                  <a:lnTo>
                    <a:pt x="345269" y="414891"/>
                  </a:lnTo>
                  <a:lnTo>
                    <a:pt x="345205" y="417811"/>
                  </a:lnTo>
                  <a:lnTo>
                    <a:pt x="345485" y="422688"/>
                  </a:lnTo>
                  <a:lnTo>
                    <a:pt x="374316" y="448166"/>
                  </a:lnTo>
                  <a:lnTo>
                    <a:pt x="395648" y="443115"/>
                  </a:lnTo>
                  <a:lnTo>
                    <a:pt x="420877" y="429256"/>
                  </a:lnTo>
                  <a:lnTo>
                    <a:pt x="373095" y="429256"/>
                  </a:lnTo>
                  <a:lnTo>
                    <a:pt x="368636" y="427976"/>
                  </a:lnTo>
                  <a:lnTo>
                    <a:pt x="366961" y="426856"/>
                  </a:lnTo>
                  <a:lnTo>
                    <a:pt x="364950" y="424950"/>
                  </a:lnTo>
                  <a:lnTo>
                    <a:pt x="364417" y="421002"/>
                  </a:lnTo>
                  <a:lnTo>
                    <a:pt x="364361" y="419474"/>
                  </a:lnTo>
                  <a:lnTo>
                    <a:pt x="365638" y="405043"/>
                  </a:lnTo>
                  <a:lnTo>
                    <a:pt x="368905" y="395851"/>
                  </a:lnTo>
                  <a:close/>
                </a:path>
                <a:path w="657860" h="452120">
                  <a:moveTo>
                    <a:pt x="459052" y="235322"/>
                  </a:moveTo>
                  <a:lnTo>
                    <a:pt x="423214" y="272605"/>
                  </a:lnTo>
                  <a:lnTo>
                    <a:pt x="380322" y="332764"/>
                  </a:lnTo>
                  <a:lnTo>
                    <a:pt x="335180" y="382615"/>
                  </a:lnTo>
                  <a:lnTo>
                    <a:pt x="298613" y="414891"/>
                  </a:lnTo>
                  <a:lnTo>
                    <a:pt x="271637" y="430965"/>
                  </a:lnTo>
                  <a:lnTo>
                    <a:pt x="255268" y="432206"/>
                  </a:lnTo>
                  <a:lnTo>
                    <a:pt x="306624" y="432206"/>
                  </a:lnTo>
                  <a:lnTo>
                    <a:pt x="323501" y="419474"/>
                  </a:lnTo>
                  <a:lnTo>
                    <a:pt x="348794" y="395851"/>
                  </a:lnTo>
                  <a:lnTo>
                    <a:pt x="368905" y="395851"/>
                  </a:lnTo>
                  <a:lnTo>
                    <a:pt x="372336" y="386198"/>
                  </a:lnTo>
                  <a:lnTo>
                    <a:pt x="383194" y="364780"/>
                  </a:lnTo>
                  <a:lnTo>
                    <a:pt x="397012" y="341958"/>
                  </a:lnTo>
                  <a:lnTo>
                    <a:pt x="419592" y="313615"/>
                  </a:lnTo>
                  <a:lnTo>
                    <a:pt x="439126" y="287721"/>
                  </a:lnTo>
                  <a:lnTo>
                    <a:pt x="454624" y="266276"/>
                  </a:lnTo>
                  <a:lnTo>
                    <a:pt x="465100" y="251270"/>
                  </a:lnTo>
                  <a:lnTo>
                    <a:pt x="467942" y="247133"/>
                  </a:lnTo>
                  <a:lnTo>
                    <a:pt x="467052" y="241469"/>
                  </a:lnTo>
                  <a:lnTo>
                    <a:pt x="459052" y="235322"/>
                  </a:lnTo>
                  <a:close/>
                </a:path>
                <a:path w="657860" h="452120">
                  <a:moveTo>
                    <a:pt x="146216" y="347151"/>
                  </a:moveTo>
                  <a:lnTo>
                    <a:pt x="124204" y="347151"/>
                  </a:lnTo>
                  <a:lnTo>
                    <a:pt x="118935" y="357494"/>
                  </a:lnTo>
                  <a:lnTo>
                    <a:pt x="107985" y="394553"/>
                  </a:lnTo>
                  <a:lnTo>
                    <a:pt x="107936" y="397275"/>
                  </a:lnTo>
                  <a:lnTo>
                    <a:pt x="109816" y="406568"/>
                  </a:lnTo>
                  <a:lnTo>
                    <a:pt x="139478" y="431252"/>
                  </a:lnTo>
                  <a:lnTo>
                    <a:pt x="149471" y="431412"/>
                  </a:lnTo>
                  <a:lnTo>
                    <a:pt x="159334" y="428835"/>
                  </a:lnTo>
                  <a:lnTo>
                    <a:pt x="176412" y="420062"/>
                  </a:lnTo>
                  <a:lnTo>
                    <a:pt x="185485" y="413924"/>
                  </a:lnTo>
                  <a:lnTo>
                    <a:pt x="145680" y="413924"/>
                  </a:lnTo>
                  <a:lnTo>
                    <a:pt x="138685" y="412867"/>
                  </a:lnTo>
                  <a:lnTo>
                    <a:pt x="128026" y="404008"/>
                  </a:lnTo>
                  <a:lnTo>
                    <a:pt x="125691" y="397275"/>
                  </a:lnTo>
                  <a:lnTo>
                    <a:pt x="127125" y="390448"/>
                  </a:lnTo>
                  <a:lnTo>
                    <a:pt x="146216" y="347151"/>
                  </a:lnTo>
                  <a:close/>
                </a:path>
                <a:path w="657860" h="452120">
                  <a:moveTo>
                    <a:pt x="578887" y="18983"/>
                  </a:moveTo>
                  <a:lnTo>
                    <a:pt x="472382" y="18983"/>
                  </a:lnTo>
                  <a:lnTo>
                    <a:pt x="514155" y="20898"/>
                  </a:lnTo>
                  <a:lnTo>
                    <a:pt x="550311" y="27910"/>
                  </a:lnTo>
                  <a:lnTo>
                    <a:pt x="580735" y="39987"/>
                  </a:lnTo>
                  <a:lnTo>
                    <a:pt x="605310" y="57097"/>
                  </a:lnTo>
                  <a:lnTo>
                    <a:pt x="629164" y="89450"/>
                  </a:lnTo>
                  <a:lnTo>
                    <a:pt x="638748" y="127518"/>
                  </a:lnTo>
                  <a:lnTo>
                    <a:pt x="633805" y="166942"/>
                  </a:lnTo>
                  <a:lnTo>
                    <a:pt x="614074" y="203365"/>
                  </a:lnTo>
                  <a:lnTo>
                    <a:pt x="538021" y="293023"/>
                  </a:lnTo>
                  <a:lnTo>
                    <a:pt x="479094" y="355423"/>
                  </a:lnTo>
                  <a:lnTo>
                    <a:pt x="435215" y="395405"/>
                  </a:lnTo>
                  <a:lnTo>
                    <a:pt x="404307" y="417811"/>
                  </a:lnTo>
                  <a:lnTo>
                    <a:pt x="373095" y="429256"/>
                  </a:lnTo>
                  <a:lnTo>
                    <a:pt x="420877" y="429256"/>
                  </a:lnTo>
                  <a:lnTo>
                    <a:pt x="453453" y="404702"/>
                  </a:lnTo>
                  <a:lnTo>
                    <a:pt x="489867" y="371389"/>
                  </a:lnTo>
                  <a:lnTo>
                    <a:pt x="531248" y="328707"/>
                  </a:lnTo>
                  <a:lnTo>
                    <a:pt x="577568" y="276680"/>
                  </a:lnTo>
                  <a:lnTo>
                    <a:pt x="628796" y="215333"/>
                  </a:lnTo>
                  <a:lnTo>
                    <a:pt x="632023" y="209365"/>
                  </a:lnTo>
                  <a:lnTo>
                    <a:pt x="621529" y="209365"/>
                  </a:lnTo>
                  <a:lnTo>
                    <a:pt x="632034" y="209344"/>
                  </a:lnTo>
                  <a:lnTo>
                    <a:pt x="651955" y="172497"/>
                  </a:lnTo>
                  <a:lnTo>
                    <a:pt x="657673" y="126082"/>
                  </a:lnTo>
                  <a:lnTo>
                    <a:pt x="646270" y="81218"/>
                  </a:lnTo>
                  <a:lnTo>
                    <a:pt x="618063" y="43035"/>
                  </a:lnTo>
                  <a:lnTo>
                    <a:pt x="590606" y="23742"/>
                  </a:lnTo>
                  <a:lnTo>
                    <a:pt x="578887" y="18983"/>
                  </a:lnTo>
                  <a:close/>
                </a:path>
                <a:path w="657860" h="452120">
                  <a:moveTo>
                    <a:pt x="366134" y="215626"/>
                  </a:moveTo>
                  <a:lnTo>
                    <a:pt x="329462" y="249212"/>
                  </a:lnTo>
                  <a:lnTo>
                    <a:pt x="315224" y="265709"/>
                  </a:lnTo>
                  <a:lnTo>
                    <a:pt x="261622" y="322250"/>
                  </a:lnTo>
                  <a:lnTo>
                    <a:pt x="216717" y="365217"/>
                  </a:lnTo>
                  <a:lnTo>
                    <a:pt x="180281" y="394825"/>
                  </a:lnTo>
                  <a:lnTo>
                    <a:pt x="152088" y="411285"/>
                  </a:lnTo>
                  <a:lnTo>
                    <a:pt x="145680" y="413924"/>
                  </a:lnTo>
                  <a:lnTo>
                    <a:pt x="185485" y="413924"/>
                  </a:lnTo>
                  <a:lnTo>
                    <a:pt x="196207" y="406670"/>
                  </a:lnTo>
                  <a:lnTo>
                    <a:pt x="218845" y="388539"/>
                  </a:lnTo>
                  <a:lnTo>
                    <a:pt x="244451" y="365549"/>
                  </a:lnTo>
                  <a:lnTo>
                    <a:pt x="266702" y="365549"/>
                  </a:lnTo>
                  <a:lnTo>
                    <a:pt x="272216" y="355103"/>
                  </a:lnTo>
                  <a:lnTo>
                    <a:pt x="300293" y="314877"/>
                  </a:lnTo>
                  <a:lnTo>
                    <a:pt x="331224" y="276347"/>
                  </a:lnTo>
                  <a:lnTo>
                    <a:pt x="340718" y="265896"/>
                  </a:lnTo>
                  <a:lnTo>
                    <a:pt x="353852" y="251270"/>
                  </a:lnTo>
                  <a:lnTo>
                    <a:pt x="360418" y="243910"/>
                  </a:lnTo>
                  <a:lnTo>
                    <a:pt x="374039" y="228495"/>
                  </a:lnTo>
                  <a:lnTo>
                    <a:pt x="373725" y="222611"/>
                  </a:lnTo>
                  <a:lnTo>
                    <a:pt x="366134" y="215626"/>
                  </a:lnTo>
                  <a:close/>
                </a:path>
                <a:path w="657860" h="452120">
                  <a:moveTo>
                    <a:pt x="472109" y="0"/>
                  </a:moveTo>
                  <a:lnTo>
                    <a:pt x="424717" y="4754"/>
                  </a:lnTo>
                  <a:lnTo>
                    <a:pt x="377145" y="16957"/>
                  </a:lnTo>
                  <a:lnTo>
                    <a:pt x="329967" y="35557"/>
                  </a:lnTo>
                  <a:lnTo>
                    <a:pt x="283757" y="59507"/>
                  </a:lnTo>
                  <a:lnTo>
                    <a:pt x="239088" y="87756"/>
                  </a:lnTo>
                  <a:lnTo>
                    <a:pt x="196535" y="119256"/>
                  </a:lnTo>
                  <a:lnTo>
                    <a:pt x="156671" y="152957"/>
                  </a:lnTo>
                  <a:lnTo>
                    <a:pt x="120070" y="187811"/>
                  </a:lnTo>
                  <a:lnTo>
                    <a:pt x="87304" y="222767"/>
                  </a:lnTo>
                  <a:lnTo>
                    <a:pt x="58949" y="256778"/>
                  </a:lnTo>
                  <a:lnTo>
                    <a:pt x="35578" y="288792"/>
                  </a:lnTo>
                  <a:lnTo>
                    <a:pt x="6082" y="342638"/>
                  </a:lnTo>
                  <a:lnTo>
                    <a:pt x="0" y="373983"/>
                  </a:lnTo>
                  <a:lnTo>
                    <a:pt x="2676" y="385637"/>
                  </a:lnTo>
                  <a:lnTo>
                    <a:pt x="9160" y="394553"/>
                  </a:lnTo>
                  <a:lnTo>
                    <a:pt x="32746" y="404059"/>
                  </a:lnTo>
                  <a:lnTo>
                    <a:pt x="60415" y="396909"/>
                  </a:lnTo>
                  <a:lnTo>
                    <a:pt x="83465" y="381809"/>
                  </a:lnTo>
                  <a:lnTo>
                    <a:pt x="48436" y="381809"/>
                  </a:lnTo>
                  <a:lnTo>
                    <a:pt x="21840" y="380438"/>
                  </a:lnTo>
                  <a:lnTo>
                    <a:pt x="19434" y="376030"/>
                  </a:lnTo>
                  <a:lnTo>
                    <a:pt x="18983" y="369136"/>
                  </a:lnTo>
                  <a:lnTo>
                    <a:pt x="20467" y="360108"/>
                  </a:lnTo>
                  <a:lnTo>
                    <a:pt x="36730" y="322449"/>
                  </a:lnTo>
                  <a:lnTo>
                    <a:pt x="82774" y="257098"/>
                  </a:lnTo>
                  <a:lnTo>
                    <a:pt x="114407" y="221102"/>
                  </a:lnTo>
                  <a:lnTo>
                    <a:pt x="150753" y="184566"/>
                  </a:lnTo>
                  <a:lnTo>
                    <a:pt x="191041" y="148742"/>
                  </a:lnTo>
                  <a:lnTo>
                    <a:pt x="234500" y="114885"/>
                  </a:lnTo>
                  <a:lnTo>
                    <a:pt x="280359" y="84249"/>
                  </a:lnTo>
                  <a:lnTo>
                    <a:pt x="327848" y="58086"/>
                  </a:lnTo>
                  <a:lnTo>
                    <a:pt x="376195" y="37652"/>
                  </a:lnTo>
                  <a:lnTo>
                    <a:pt x="424630" y="24200"/>
                  </a:lnTo>
                  <a:lnTo>
                    <a:pt x="472382" y="18983"/>
                  </a:lnTo>
                  <a:lnTo>
                    <a:pt x="578887" y="18983"/>
                  </a:lnTo>
                  <a:lnTo>
                    <a:pt x="557043" y="10114"/>
                  </a:lnTo>
                  <a:lnTo>
                    <a:pt x="517501" y="2189"/>
                  </a:lnTo>
                  <a:lnTo>
                    <a:pt x="472109" y="0"/>
                  </a:lnTo>
                  <a:close/>
                </a:path>
                <a:path w="657860" h="452120">
                  <a:moveTo>
                    <a:pt x="260723" y="183397"/>
                  </a:moveTo>
                  <a:lnTo>
                    <a:pt x="215848" y="222291"/>
                  </a:lnTo>
                  <a:lnTo>
                    <a:pt x="169187" y="272054"/>
                  </a:lnTo>
                  <a:lnTo>
                    <a:pt x="127160" y="317166"/>
                  </a:lnTo>
                  <a:lnTo>
                    <a:pt x="85226" y="357235"/>
                  </a:lnTo>
                  <a:lnTo>
                    <a:pt x="48436" y="381809"/>
                  </a:lnTo>
                  <a:lnTo>
                    <a:pt x="83465" y="381809"/>
                  </a:lnTo>
                  <a:lnTo>
                    <a:pt x="91218" y="376730"/>
                  </a:lnTo>
                  <a:lnTo>
                    <a:pt x="124204" y="347151"/>
                  </a:lnTo>
                  <a:lnTo>
                    <a:pt x="146216" y="347151"/>
                  </a:lnTo>
                  <a:lnTo>
                    <a:pt x="182687" y="295000"/>
                  </a:lnTo>
                  <a:lnTo>
                    <a:pt x="222348" y="248750"/>
                  </a:lnTo>
                  <a:lnTo>
                    <a:pt x="254782" y="214596"/>
                  </a:lnTo>
                  <a:lnTo>
                    <a:pt x="272210" y="197449"/>
                  </a:lnTo>
                  <a:lnTo>
                    <a:pt x="272555" y="191837"/>
                  </a:lnTo>
                  <a:lnTo>
                    <a:pt x="266283" y="184161"/>
                  </a:lnTo>
                  <a:lnTo>
                    <a:pt x="260723" y="183397"/>
                  </a:lnTo>
                  <a:close/>
                </a:path>
              </a:pathLst>
            </a:custGeom>
            <a:solidFill>
              <a:srgbClr val="000000"/>
            </a:solidFill>
          </p:spPr>
          <p:txBody>
            <a:bodyPr wrap="square" lIns="0" tIns="0" rIns="0" bIns="0" rtlCol="0"/>
            <a:lstStyle/>
            <a:p>
              <a:endParaRPr lang="sv-SE"/>
            </a:p>
          </p:txBody>
        </p:sp>
      </p:grpSp>
      <p:sp>
        <p:nvSpPr>
          <p:cNvPr id="9" name="object 9"/>
          <p:cNvSpPr/>
          <p:nvPr/>
        </p:nvSpPr>
        <p:spPr>
          <a:xfrm>
            <a:off x="11167080" y="9608723"/>
            <a:ext cx="2052454" cy="545313"/>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9591330" y="9501296"/>
            <a:ext cx="760170" cy="760170"/>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14021697" y="9501296"/>
            <a:ext cx="1900426" cy="760170"/>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16831653" y="9608724"/>
            <a:ext cx="1250950" cy="574675"/>
          </a:xfrm>
          <a:custGeom>
            <a:avLst/>
            <a:gdLst/>
            <a:ahLst/>
            <a:cxnLst/>
            <a:rect l="l" t="t" r="r" b="b"/>
            <a:pathLst>
              <a:path w="1250950" h="574675">
                <a:moveTo>
                  <a:pt x="312991" y="173431"/>
                </a:moveTo>
                <a:lnTo>
                  <a:pt x="277304" y="173431"/>
                </a:lnTo>
                <a:lnTo>
                  <a:pt x="277304" y="239953"/>
                </a:lnTo>
                <a:lnTo>
                  <a:pt x="210299" y="239953"/>
                </a:lnTo>
                <a:lnTo>
                  <a:pt x="210299" y="173431"/>
                </a:lnTo>
                <a:lnTo>
                  <a:pt x="174612" y="173431"/>
                </a:lnTo>
                <a:lnTo>
                  <a:pt x="174612" y="341426"/>
                </a:lnTo>
                <a:lnTo>
                  <a:pt x="210299" y="341426"/>
                </a:lnTo>
                <a:lnTo>
                  <a:pt x="210299" y="271754"/>
                </a:lnTo>
                <a:lnTo>
                  <a:pt x="277304" y="271754"/>
                </a:lnTo>
                <a:lnTo>
                  <a:pt x="277304" y="341426"/>
                </a:lnTo>
                <a:lnTo>
                  <a:pt x="312991" y="341426"/>
                </a:lnTo>
                <a:lnTo>
                  <a:pt x="312991" y="271754"/>
                </a:lnTo>
                <a:lnTo>
                  <a:pt x="312991" y="239953"/>
                </a:lnTo>
                <a:lnTo>
                  <a:pt x="312991" y="173431"/>
                </a:lnTo>
                <a:close/>
              </a:path>
              <a:path w="1250950" h="574675">
                <a:moveTo>
                  <a:pt x="452780" y="272719"/>
                </a:moveTo>
                <a:lnTo>
                  <a:pt x="437756" y="231965"/>
                </a:lnTo>
                <a:lnTo>
                  <a:pt x="420979" y="220637"/>
                </a:lnTo>
                <a:lnTo>
                  <a:pt x="420979" y="266649"/>
                </a:lnTo>
                <a:lnTo>
                  <a:pt x="372668" y="266649"/>
                </a:lnTo>
                <a:lnTo>
                  <a:pt x="375996" y="255562"/>
                </a:lnTo>
                <a:lnTo>
                  <a:pt x="381673" y="247510"/>
                </a:lnTo>
                <a:lnTo>
                  <a:pt x="389229" y="242582"/>
                </a:lnTo>
                <a:lnTo>
                  <a:pt x="398157" y="240919"/>
                </a:lnTo>
                <a:lnTo>
                  <a:pt x="407365" y="242862"/>
                </a:lnTo>
                <a:lnTo>
                  <a:pt x="414578" y="248234"/>
                </a:lnTo>
                <a:lnTo>
                  <a:pt x="419290" y="256387"/>
                </a:lnTo>
                <a:lnTo>
                  <a:pt x="420979" y="266649"/>
                </a:lnTo>
                <a:lnTo>
                  <a:pt x="420979" y="220637"/>
                </a:lnTo>
                <a:lnTo>
                  <a:pt x="420522" y="220319"/>
                </a:lnTo>
                <a:lnTo>
                  <a:pt x="398157" y="216154"/>
                </a:lnTo>
                <a:lnTo>
                  <a:pt x="375081" y="220573"/>
                </a:lnTo>
                <a:lnTo>
                  <a:pt x="356527" y="233273"/>
                </a:lnTo>
                <a:lnTo>
                  <a:pt x="344144" y="253441"/>
                </a:lnTo>
                <a:lnTo>
                  <a:pt x="339648" y="280250"/>
                </a:lnTo>
                <a:lnTo>
                  <a:pt x="344093" y="307263"/>
                </a:lnTo>
                <a:lnTo>
                  <a:pt x="356425" y="327406"/>
                </a:lnTo>
                <a:lnTo>
                  <a:pt x="375183" y="339991"/>
                </a:lnTo>
                <a:lnTo>
                  <a:pt x="398881" y="344347"/>
                </a:lnTo>
                <a:lnTo>
                  <a:pt x="416636" y="341972"/>
                </a:lnTo>
                <a:lnTo>
                  <a:pt x="431482" y="335610"/>
                </a:lnTo>
                <a:lnTo>
                  <a:pt x="443141" y="326313"/>
                </a:lnTo>
                <a:lnTo>
                  <a:pt x="448462" y="319100"/>
                </a:lnTo>
                <a:lnTo>
                  <a:pt x="451332" y="315214"/>
                </a:lnTo>
                <a:lnTo>
                  <a:pt x="422427" y="298945"/>
                </a:lnTo>
                <a:lnTo>
                  <a:pt x="419747" y="307009"/>
                </a:lnTo>
                <a:lnTo>
                  <a:pt x="414756" y="313385"/>
                </a:lnTo>
                <a:lnTo>
                  <a:pt x="407720" y="317588"/>
                </a:lnTo>
                <a:lnTo>
                  <a:pt x="398881" y="319100"/>
                </a:lnTo>
                <a:lnTo>
                  <a:pt x="388835" y="317271"/>
                </a:lnTo>
                <a:lnTo>
                  <a:pt x="380593" y="311746"/>
                </a:lnTo>
                <a:lnTo>
                  <a:pt x="374751" y="302501"/>
                </a:lnTo>
                <a:lnTo>
                  <a:pt x="371944" y="289471"/>
                </a:lnTo>
                <a:lnTo>
                  <a:pt x="451078" y="289471"/>
                </a:lnTo>
                <a:lnTo>
                  <a:pt x="452780" y="282676"/>
                </a:lnTo>
                <a:lnTo>
                  <a:pt x="452780" y="272719"/>
                </a:lnTo>
                <a:close/>
              </a:path>
              <a:path w="1250950" h="574675">
                <a:moveTo>
                  <a:pt x="539648" y="315696"/>
                </a:moveTo>
                <a:lnTo>
                  <a:pt x="536892" y="316674"/>
                </a:lnTo>
                <a:lnTo>
                  <a:pt x="534517" y="317347"/>
                </a:lnTo>
                <a:lnTo>
                  <a:pt x="530466" y="318160"/>
                </a:lnTo>
                <a:lnTo>
                  <a:pt x="528078" y="318363"/>
                </a:lnTo>
                <a:lnTo>
                  <a:pt x="520801" y="318363"/>
                </a:lnTo>
                <a:lnTo>
                  <a:pt x="518896" y="317233"/>
                </a:lnTo>
                <a:lnTo>
                  <a:pt x="515493" y="312699"/>
                </a:lnTo>
                <a:lnTo>
                  <a:pt x="514642" y="308648"/>
                </a:lnTo>
                <a:lnTo>
                  <a:pt x="514642" y="166878"/>
                </a:lnTo>
                <a:lnTo>
                  <a:pt x="480174" y="166878"/>
                </a:lnTo>
                <a:lnTo>
                  <a:pt x="480225" y="308648"/>
                </a:lnTo>
                <a:lnTo>
                  <a:pt x="505891" y="343319"/>
                </a:lnTo>
                <a:lnTo>
                  <a:pt x="514159" y="343852"/>
                </a:lnTo>
                <a:lnTo>
                  <a:pt x="518210" y="343852"/>
                </a:lnTo>
                <a:lnTo>
                  <a:pt x="539305" y="318363"/>
                </a:lnTo>
                <a:lnTo>
                  <a:pt x="539648" y="315696"/>
                </a:lnTo>
                <a:close/>
              </a:path>
              <a:path w="1250950" h="574675">
                <a:moveTo>
                  <a:pt x="661327" y="244068"/>
                </a:moveTo>
                <a:lnTo>
                  <a:pt x="658901" y="241160"/>
                </a:lnTo>
                <a:lnTo>
                  <a:pt x="651979" y="232854"/>
                </a:lnTo>
                <a:lnTo>
                  <a:pt x="638835" y="224015"/>
                </a:lnTo>
                <a:lnTo>
                  <a:pt x="622922" y="218236"/>
                </a:lnTo>
                <a:lnTo>
                  <a:pt x="605243" y="216154"/>
                </a:lnTo>
                <a:lnTo>
                  <a:pt x="586638" y="218795"/>
                </a:lnTo>
                <a:lnTo>
                  <a:pt x="571258" y="226326"/>
                </a:lnTo>
                <a:lnTo>
                  <a:pt x="560793" y="238175"/>
                </a:lnTo>
                <a:lnTo>
                  <a:pt x="556933" y="253796"/>
                </a:lnTo>
                <a:lnTo>
                  <a:pt x="560819" y="268782"/>
                </a:lnTo>
                <a:lnTo>
                  <a:pt x="570776" y="279400"/>
                </a:lnTo>
                <a:lnTo>
                  <a:pt x="584174" y="286562"/>
                </a:lnTo>
                <a:lnTo>
                  <a:pt x="598449" y="291172"/>
                </a:lnTo>
                <a:lnTo>
                  <a:pt x="609701" y="294195"/>
                </a:lnTo>
                <a:lnTo>
                  <a:pt x="619061" y="297307"/>
                </a:lnTo>
                <a:lnTo>
                  <a:pt x="625462" y="301421"/>
                </a:lnTo>
                <a:lnTo>
                  <a:pt x="627824" y="307441"/>
                </a:lnTo>
                <a:lnTo>
                  <a:pt x="627824" y="315214"/>
                </a:lnTo>
                <a:lnTo>
                  <a:pt x="621030" y="319341"/>
                </a:lnTo>
                <a:lnTo>
                  <a:pt x="611555" y="319341"/>
                </a:lnTo>
                <a:lnTo>
                  <a:pt x="600417" y="317576"/>
                </a:lnTo>
                <a:lnTo>
                  <a:pt x="591502" y="312686"/>
                </a:lnTo>
                <a:lnTo>
                  <a:pt x="584898" y="305308"/>
                </a:lnTo>
                <a:lnTo>
                  <a:pt x="580732" y="296024"/>
                </a:lnTo>
                <a:lnTo>
                  <a:pt x="550875" y="312788"/>
                </a:lnTo>
                <a:lnTo>
                  <a:pt x="560590" y="325907"/>
                </a:lnTo>
                <a:lnTo>
                  <a:pt x="574446" y="335851"/>
                </a:lnTo>
                <a:lnTo>
                  <a:pt x="591794" y="342138"/>
                </a:lnTo>
                <a:lnTo>
                  <a:pt x="612038" y="344347"/>
                </a:lnTo>
                <a:lnTo>
                  <a:pt x="630910" y="341680"/>
                </a:lnTo>
                <a:lnTo>
                  <a:pt x="646607" y="333997"/>
                </a:lnTo>
                <a:lnTo>
                  <a:pt x="657352" y="321703"/>
                </a:lnTo>
                <a:lnTo>
                  <a:pt x="657923" y="319341"/>
                </a:lnTo>
                <a:lnTo>
                  <a:pt x="661327" y="305257"/>
                </a:lnTo>
                <a:lnTo>
                  <a:pt x="658291" y="290880"/>
                </a:lnTo>
                <a:lnTo>
                  <a:pt x="650189" y="280581"/>
                </a:lnTo>
                <a:lnTo>
                  <a:pt x="638479" y="273329"/>
                </a:lnTo>
                <a:lnTo>
                  <a:pt x="624662" y="268109"/>
                </a:lnTo>
                <a:lnTo>
                  <a:pt x="600722" y="261378"/>
                </a:lnTo>
                <a:lnTo>
                  <a:pt x="593229" y="257670"/>
                </a:lnTo>
                <a:lnTo>
                  <a:pt x="590435" y="252082"/>
                </a:lnTo>
                <a:lnTo>
                  <a:pt x="590435" y="245046"/>
                </a:lnTo>
                <a:lnTo>
                  <a:pt x="597725" y="241160"/>
                </a:lnTo>
                <a:lnTo>
                  <a:pt x="606463" y="241160"/>
                </a:lnTo>
                <a:lnTo>
                  <a:pt x="615670" y="242658"/>
                </a:lnTo>
                <a:lnTo>
                  <a:pt x="623125" y="246773"/>
                </a:lnTo>
                <a:lnTo>
                  <a:pt x="628624" y="252945"/>
                </a:lnTo>
                <a:lnTo>
                  <a:pt x="631952" y="260591"/>
                </a:lnTo>
                <a:lnTo>
                  <a:pt x="661327" y="244068"/>
                </a:lnTo>
                <a:close/>
              </a:path>
              <a:path w="1250950" h="574675">
                <a:moveTo>
                  <a:pt x="724065" y="219075"/>
                </a:moveTo>
                <a:lnTo>
                  <a:pt x="689584" y="219075"/>
                </a:lnTo>
                <a:lnTo>
                  <a:pt x="689584" y="341426"/>
                </a:lnTo>
                <a:lnTo>
                  <a:pt x="724065" y="341426"/>
                </a:lnTo>
                <a:lnTo>
                  <a:pt x="724065" y="219075"/>
                </a:lnTo>
                <a:close/>
              </a:path>
              <a:path w="1250950" h="574675">
                <a:moveTo>
                  <a:pt x="726732" y="185318"/>
                </a:moveTo>
                <a:lnTo>
                  <a:pt x="725195" y="177609"/>
                </a:lnTo>
                <a:lnTo>
                  <a:pt x="720966" y="171538"/>
                </a:lnTo>
                <a:lnTo>
                  <a:pt x="714654" y="167563"/>
                </a:lnTo>
                <a:lnTo>
                  <a:pt x="706831" y="166141"/>
                </a:lnTo>
                <a:lnTo>
                  <a:pt x="699008" y="167563"/>
                </a:lnTo>
                <a:lnTo>
                  <a:pt x="692683" y="171538"/>
                </a:lnTo>
                <a:lnTo>
                  <a:pt x="688454" y="177609"/>
                </a:lnTo>
                <a:lnTo>
                  <a:pt x="686917" y="185318"/>
                </a:lnTo>
                <a:lnTo>
                  <a:pt x="688454" y="193027"/>
                </a:lnTo>
                <a:lnTo>
                  <a:pt x="692683" y="199097"/>
                </a:lnTo>
                <a:lnTo>
                  <a:pt x="699008" y="203073"/>
                </a:lnTo>
                <a:lnTo>
                  <a:pt x="706831" y="204508"/>
                </a:lnTo>
                <a:lnTo>
                  <a:pt x="714654" y="203073"/>
                </a:lnTo>
                <a:lnTo>
                  <a:pt x="720966" y="199097"/>
                </a:lnTo>
                <a:lnTo>
                  <a:pt x="725195" y="193027"/>
                </a:lnTo>
                <a:lnTo>
                  <a:pt x="726732" y="185318"/>
                </a:lnTo>
                <a:close/>
              </a:path>
              <a:path w="1250950" h="574675">
                <a:moveTo>
                  <a:pt x="867791" y="263004"/>
                </a:moveTo>
                <a:lnTo>
                  <a:pt x="865390" y="245046"/>
                </a:lnTo>
                <a:lnTo>
                  <a:pt x="865111" y="242887"/>
                </a:lnTo>
                <a:lnTo>
                  <a:pt x="863193" y="239217"/>
                </a:lnTo>
                <a:lnTo>
                  <a:pt x="857440" y="228206"/>
                </a:lnTo>
                <a:lnTo>
                  <a:pt x="845350" y="219214"/>
                </a:lnTo>
                <a:lnTo>
                  <a:pt x="829424" y="216154"/>
                </a:lnTo>
                <a:lnTo>
                  <a:pt x="816051" y="218186"/>
                </a:lnTo>
                <a:lnTo>
                  <a:pt x="805815" y="223507"/>
                </a:lnTo>
                <a:lnTo>
                  <a:pt x="798220" y="230898"/>
                </a:lnTo>
                <a:lnTo>
                  <a:pt x="792772" y="239217"/>
                </a:lnTo>
                <a:lnTo>
                  <a:pt x="792048" y="239217"/>
                </a:lnTo>
                <a:lnTo>
                  <a:pt x="793724" y="219075"/>
                </a:lnTo>
                <a:lnTo>
                  <a:pt x="759510" y="219075"/>
                </a:lnTo>
                <a:lnTo>
                  <a:pt x="759510" y="341426"/>
                </a:lnTo>
                <a:lnTo>
                  <a:pt x="793724" y="341426"/>
                </a:lnTo>
                <a:lnTo>
                  <a:pt x="793724" y="268833"/>
                </a:lnTo>
                <a:lnTo>
                  <a:pt x="795223" y="259181"/>
                </a:lnTo>
                <a:lnTo>
                  <a:pt x="799477" y="251663"/>
                </a:lnTo>
                <a:lnTo>
                  <a:pt x="806132" y="246786"/>
                </a:lnTo>
                <a:lnTo>
                  <a:pt x="814857" y="245046"/>
                </a:lnTo>
                <a:lnTo>
                  <a:pt x="823175" y="246634"/>
                </a:lnTo>
                <a:lnTo>
                  <a:pt x="828916" y="251333"/>
                </a:lnTo>
                <a:lnTo>
                  <a:pt x="832243" y="259080"/>
                </a:lnTo>
                <a:lnTo>
                  <a:pt x="833208" y="268833"/>
                </a:lnTo>
                <a:lnTo>
                  <a:pt x="833310" y="341426"/>
                </a:lnTo>
                <a:lnTo>
                  <a:pt x="867791" y="341426"/>
                </a:lnTo>
                <a:lnTo>
                  <a:pt x="867791" y="263004"/>
                </a:lnTo>
                <a:close/>
              </a:path>
              <a:path w="1250950" h="574675">
                <a:moveTo>
                  <a:pt x="1021130" y="341426"/>
                </a:moveTo>
                <a:lnTo>
                  <a:pt x="991285" y="292392"/>
                </a:lnTo>
                <a:lnTo>
                  <a:pt x="981811" y="276847"/>
                </a:lnTo>
                <a:lnTo>
                  <a:pt x="976210" y="267627"/>
                </a:lnTo>
                <a:lnTo>
                  <a:pt x="1017485" y="219075"/>
                </a:lnTo>
                <a:lnTo>
                  <a:pt x="977430" y="219075"/>
                </a:lnTo>
                <a:lnTo>
                  <a:pt x="951204" y="254025"/>
                </a:lnTo>
                <a:lnTo>
                  <a:pt x="936396" y="276847"/>
                </a:lnTo>
                <a:lnTo>
                  <a:pt x="935659" y="276847"/>
                </a:lnTo>
                <a:lnTo>
                  <a:pt x="935926" y="274256"/>
                </a:lnTo>
                <a:lnTo>
                  <a:pt x="936523" y="267436"/>
                </a:lnTo>
                <a:lnTo>
                  <a:pt x="937107" y="257797"/>
                </a:lnTo>
                <a:lnTo>
                  <a:pt x="937374" y="246748"/>
                </a:lnTo>
                <a:lnTo>
                  <a:pt x="937374" y="165658"/>
                </a:lnTo>
                <a:lnTo>
                  <a:pt x="903135" y="165658"/>
                </a:lnTo>
                <a:lnTo>
                  <a:pt x="903135" y="341426"/>
                </a:lnTo>
                <a:lnTo>
                  <a:pt x="937374" y="341426"/>
                </a:lnTo>
                <a:lnTo>
                  <a:pt x="937374" y="313029"/>
                </a:lnTo>
                <a:lnTo>
                  <a:pt x="953630" y="292392"/>
                </a:lnTo>
                <a:lnTo>
                  <a:pt x="983729" y="341426"/>
                </a:lnTo>
                <a:lnTo>
                  <a:pt x="1021130" y="341426"/>
                </a:lnTo>
                <a:close/>
              </a:path>
              <a:path w="1250950" h="574675">
                <a:moveTo>
                  <a:pt x="1076769" y="219075"/>
                </a:moveTo>
                <a:lnTo>
                  <a:pt x="1042301" y="219075"/>
                </a:lnTo>
                <a:lnTo>
                  <a:pt x="1042301" y="341426"/>
                </a:lnTo>
                <a:lnTo>
                  <a:pt x="1076769" y="341426"/>
                </a:lnTo>
                <a:lnTo>
                  <a:pt x="1076769" y="219075"/>
                </a:lnTo>
                <a:close/>
              </a:path>
              <a:path w="1250950" h="574675">
                <a:moveTo>
                  <a:pt x="1079436" y="185318"/>
                </a:moveTo>
                <a:lnTo>
                  <a:pt x="1077899" y="177609"/>
                </a:lnTo>
                <a:lnTo>
                  <a:pt x="1073670" y="171538"/>
                </a:lnTo>
                <a:lnTo>
                  <a:pt x="1067358" y="167563"/>
                </a:lnTo>
                <a:lnTo>
                  <a:pt x="1059535" y="166141"/>
                </a:lnTo>
                <a:lnTo>
                  <a:pt x="1051712" y="167563"/>
                </a:lnTo>
                <a:lnTo>
                  <a:pt x="1045387" y="171538"/>
                </a:lnTo>
                <a:lnTo>
                  <a:pt x="1041158" y="177609"/>
                </a:lnTo>
                <a:lnTo>
                  <a:pt x="1039622" y="185318"/>
                </a:lnTo>
                <a:lnTo>
                  <a:pt x="1041158" y="193027"/>
                </a:lnTo>
                <a:lnTo>
                  <a:pt x="1045387" y="199097"/>
                </a:lnTo>
                <a:lnTo>
                  <a:pt x="1051712" y="203073"/>
                </a:lnTo>
                <a:lnTo>
                  <a:pt x="1059535" y="204508"/>
                </a:lnTo>
                <a:lnTo>
                  <a:pt x="1067358" y="203073"/>
                </a:lnTo>
                <a:lnTo>
                  <a:pt x="1073670" y="199097"/>
                </a:lnTo>
                <a:lnTo>
                  <a:pt x="1077899" y="193027"/>
                </a:lnTo>
                <a:lnTo>
                  <a:pt x="1079436" y="185318"/>
                </a:lnTo>
                <a:close/>
              </a:path>
              <a:path w="1250950" h="574675">
                <a:moveTo>
                  <a:pt x="1250340" y="367309"/>
                </a:moveTo>
                <a:lnTo>
                  <a:pt x="1250226" y="35687"/>
                </a:lnTo>
                <a:lnTo>
                  <a:pt x="1250213" y="0"/>
                </a:lnTo>
                <a:lnTo>
                  <a:pt x="1216329" y="0"/>
                </a:lnTo>
                <a:lnTo>
                  <a:pt x="1216329" y="36423"/>
                </a:lnTo>
                <a:lnTo>
                  <a:pt x="1214653" y="367309"/>
                </a:lnTo>
                <a:lnTo>
                  <a:pt x="1205522" y="411784"/>
                </a:lnTo>
                <a:lnTo>
                  <a:pt x="1180630" y="448144"/>
                </a:lnTo>
                <a:lnTo>
                  <a:pt x="1143736" y="472681"/>
                </a:lnTo>
                <a:lnTo>
                  <a:pt x="1098626" y="481685"/>
                </a:lnTo>
                <a:lnTo>
                  <a:pt x="738784" y="480936"/>
                </a:lnTo>
                <a:lnTo>
                  <a:pt x="707428" y="483793"/>
                </a:lnTo>
                <a:lnTo>
                  <a:pt x="677557" y="492188"/>
                </a:lnTo>
                <a:lnTo>
                  <a:pt x="649782" y="505866"/>
                </a:lnTo>
                <a:lnTo>
                  <a:pt x="624713" y="524598"/>
                </a:lnTo>
                <a:lnTo>
                  <a:pt x="599643" y="505866"/>
                </a:lnTo>
                <a:lnTo>
                  <a:pt x="571868" y="492188"/>
                </a:lnTo>
                <a:lnTo>
                  <a:pt x="541997" y="483793"/>
                </a:lnTo>
                <a:lnTo>
                  <a:pt x="510628" y="480936"/>
                </a:lnTo>
                <a:lnTo>
                  <a:pt x="150787" y="480936"/>
                </a:lnTo>
                <a:lnTo>
                  <a:pt x="106032" y="471932"/>
                </a:lnTo>
                <a:lnTo>
                  <a:pt x="69430" y="447408"/>
                </a:lnTo>
                <a:lnTo>
                  <a:pt x="44742" y="411048"/>
                </a:lnTo>
                <a:lnTo>
                  <a:pt x="35674" y="366560"/>
                </a:lnTo>
                <a:lnTo>
                  <a:pt x="37350" y="35687"/>
                </a:lnTo>
                <a:lnTo>
                  <a:pt x="1216329" y="36423"/>
                </a:lnTo>
                <a:lnTo>
                  <a:pt x="1216329" y="0"/>
                </a:lnTo>
                <a:lnTo>
                  <a:pt x="0" y="0"/>
                </a:lnTo>
                <a:lnTo>
                  <a:pt x="114" y="367309"/>
                </a:lnTo>
                <a:lnTo>
                  <a:pt x="7696" y="413943"/>
                </a:lnTo>
                <a:lnTo>
                  <a:pt x="29133" y="455129"/>
                </a:lnTo>
                <a:lnTo>
                  <a:pt x="61798" y="487629"/>
                </a:lnTo>
                <a:lnTo>
                  <a:pt x="103174" y="508965"/>
                </a:lnTo>
                <a:lnTo>
                  <a:pt x="150787" y="516623"/>
                </a:lnTo>
                <a:lnTo>
                  <a:pt x="510628" y="516623"/>
                </a:lnTo>
                <a:lnTo>
                  <a:pt x="537133" y="519201"/>
                </a:lnTo>
                <a:lnTo>
                  <a:pt x="562241" y="526783"/>
                </a:lnTo>
                <a:lnTo>
                  <a:pt x="585368" y="539115"/>
                </a:lnTo>
                <a:lnTo>
                  <a:pt x="605942" y="555967"/>
                </a:lnTo>
                <a:lnTo>
                  <a:pt x="624713" y="574675"/>
                </a:lnTo>
                <a:lnTo>
                  <a:pt x="643483" y="555955"/>
                </a:lnTo>
                <a:lnTo>
                  <a:pt x="687184" y="526783"/>
                </a:lnTo>
                <a:lnTo>
                  <a:pt x="738784" y="516623"/>
                </a:lnTo>
                <a:lnTo>
                  <a:pt x="1098626" y="517372"/>
                </a:lnTo>
                <a:lnTo>
                  <a:pt x="1103274" y="516623"/>
                </a:lnTo>
                <a:lnTo>
                  <a:pt x="1146517" y="509701"/>
                </a:lnTo>
                <a:lnTo>
                  <a:pt x="1188161" y="488378"/>
                </a:lnTo>
                <a:lnTo>
                  <a:pt x="1221028" y="455879"/>
                </a:lnTo>
                <a:lnTo>
                  <a:pt x="1242593" y="414693"/>
                </a:lnTo>
                <a:lnTo>
                  <a:pt x="1250340" y="367309"/>
                </a:lnTo>
                <a:close/>
              </a:path>
            </a:pathLst>
          </a:custGeom>
          <a:solidFill>
            <a:srgbClr val="000000"/>
          </a:solidFill>
        </p:spPr>
        <p:txBody>
          <a:bodyPr wrap="square" lIns="0" tIns="0" rIns="0" bIns="0" rtlCol="0"/>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752580" cy="1027845"/>
          </a:xfrm>
          <a:prstGeom prst="rect">
            <a:avLst/>
          </a:prstGeom>
        </p:spPr>
        <p:txBody>
          <a:bodyPr vert="horz" wrap="square" lIns="0" tIns="12065" rIns="0" bIns="0" rtlCol="0">
            <a:spAutoFit/>
          </a:bodyPr>
          <a:lstStyle/>
          <a:p>
            <a:pPr marL="12700">
              <a:lnSpc>
                <a:spcPct val="100000"/>
              </a:lnSpc>
              <a:spcBef>
                <a:spcPts val="95"/>
              </a:spcBef>
            </a:pPr>
            <a:r>
              <a:rPr lang="en-GB" spc="-10" dirty="0"/>
              <a:t>Bullying leaves a mark</a:t>
            </a:r>
          </a:p>
        </p:txBody>
      </p:sp>
      <p:sp>
        <p:nvSpPr>
          <p:cNvPr id="3" name="object 3"/>
          <p:cNvSpPr/>
          <p:nvPr/>
        </p:nvSpPr>
        <p:spPr>
          <a:xfrm>
            <a:off x="11190050" y="5135969"/>
            <a:ext cx="8914050" cy="6173889"/>
          </a:xfrm>
          <a:prstGeom prst="rect">
            <a:avLst/>
          </a:prstGeom>
          <a:blipFill>
            <a:blip r:embed="rId2" cstate="print"/>
            <a:stretch>
              <a:fillRect/>
            </a:stretch>
          </a:blipFill>
        </p:spPr>
        <p:txBody>
          <a:bodyPr wrap="square" lIns="0" tIns="0" rIns="0" bIns="0" rtlCol="0"/>
          <a:lstStyle/>
          <a:p>
            <a:endParaRPr lang="en-GB"/>
          </a:p>
        </p:txBody>
      </p:sp>
      <p:sp>
        <p:nvSpPr>
          <p:cNvPr id="4" name="object 4"/>
          <p:cNvSpPr txBox="1"/>
          <p:nvPr/>
        </p:nvSpPr>
        <p:spPr>
          <a:xfrm>
            <a:off x="1034388" y="3008958"/>
            <a:ext cx="13294994" cy="4851969"/>
          </a:xfrm>
          <a:prstGeom prst="rect">
            <a:avLst/>
          </a:prstGeom>
        </p:spPr>
        <p:txBody>
          <a:bodyPr vert="horz" wrap="square" lIns="0" tIns="12065" rIns="0" bIns="0" rtlCol="0">
            <a:spAutoFit/>
          </a:bodyPr>
          <a:lstStyle/>
          <a:p>
            <a:pPr marL="12700" marR="5080">
              <a:lnSpc>
                <a:spcPct val="100400"/>
              </a:lnSpc>
              <a:spcBef>
                <a:spcPts val="95"/>
              </a:spcBef>
            </a:pPr>
            <a:r>
              <a:rPr lang="en-GB" sz="3450" spc="5" dirty="0">
                <a:latin typeface="Arial"/>
                <a:cs typeface="Arial"/>
              </a:rPr>
              <a:t>A school class, hobby group or other community where bullying occurs is an environment that arouses insecurity and fear in all its members.</a:t>
            </a:r>
          </a:p>
          <a:p>
            <a:pPr marL="12700" marR="5080">
              <a:lnSpc>
                <a:spcPct val="100400"/>
              </a:lnSpc>
              <a:spcBef>
                <a:spcPts val="95"/>
              </a:spcBef>
            </a:pPr>
            <a:endParaRPr lang="en-GB" sz="3450" spc="5" dirty="0">
              <a:latin typeface="Arial"/>
              <a:cs typeface="Arial"/>
            </a:endParaRPr>
          </a:p>
          <a:p>
            <a:pPr marL="12700" marR="5080">
              <a:lnSpc>
                <a:spcPct val="100400"/>
              </a:lnSpc>
              <a:spcBef>
                <a:spcPts val="95"/>
              </a:spcBef>
            </a:pPr>
            <a:r>
              <a:rPr lang="en-GB" sz="3450" spc="5" dirty="0">
                <a:latin typeface="Arial"/>
                <a:cs typeface="Arial"/>
              </a:rPr>
              <a:t>Bullying would end if the majority visibly and loudly stood up against it and if bullying was openly discussed.</a:t>
            </a:r>
          </a:p>
          <a:p>
            <a:pPr marL="12700" marR="5080">
              <a:lnSpc>
                <a:spcPct val="100400"/>
              </a:lnSpc>
              <a:spcBef>
                <a:spcPts val="95"/>
              </a:spcBef>
            </a:pPr>
            <a:endParaRPr lang="en-GB" sz="3600" dirty="0">
              <a:latin typeface="Arial"/>
              <a:cs typeface="Arial"/>
            </a:endParaRPr>
          </a:p>
          <a:p>
            <a:pPr marL="12700">
              <a:lnSpc>
                <a:spcPct val="100000"/>
              </a:lnSpc>
            </a:pPr>
            <a:r>
              <a:rPr lang="en-GB" sz="3450" b="1" dirty="0">
                <a:solidFill>
                  <a:srgbClr val="FD4F00"/>
                </a:solidFill>
                <a:latin typeface="Arial"/>
                <a:cs typeface="Arial"/>
              </a:rPr>
              <a:t>Silence contributes to the continuation of bullying.</a:t>
            </a:r>
          </a:p>
          <a:p>
            <a:pPr marL="12700">
              <a:lnSpc>
                <a:spcPct val="100000"/>
              </a:lnSpc>
            </a:pPr>
            <a:r>
              <a:rPr lang="en-GB" sz="3450" b="1" dirty="0">
                <a:solidFill>
                  <a:srgbClr val="FD4F00"/>
                </a:solidFill>
                <a:latin typeface="Arial"/>
                <a:cs typeface="Arial"/>
              </a:rPr>
              <a:t>Don’t be quiet.</a:t>
            </a:r>
            <a:endParaRPr lang="en-GB" sz="34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542662" cy="1027845"/>
          </a:xfrm>
          <a:prstGeom prst="rect">
            <a:avLst/>
          </a:prstGeom>
        </p:spPr>
        <p:txBody>
          <a:bodyPr vert="horz" wrap="square" lIns="0" tIns="12065" rIns="0" bIns="0" rtlCol="0">
            <a:spAutoFit/>
          </a:bodyPr>
          <a:lstStyle/>
          <a:p>
            <a:pPr marL="12700">
              <a:lnSpc>
                <a:spcPct val="100000"/>
              </a:lnSpc>
              <a:spcBef>
                <a:spcPts val="95"/>
              </a:spcBef>
            </a:pPr>
            <a:r>
              <a:rPr lang="en-GB" spc="-5" dirty="0"/>
              <a:t>Peer pressure and formation of cliques</a:t>
            </a:r>
          </a:p>
        </p:txBody>
      </p:sp>
      <p:sp>
        <p:nvSpPr>
          <p:cNvPr id="3" name="object 3"/>
          <p:cNvSpPr/>
          <p:nvPr/>
        </p:nvSpPr>
        <p:spPr>
          <a:xfrm>
            <a:off x="11728450" y="4526756"/>
            <a:ext cx="8802771" cy="6781800"/>
          </a:xfrm>
          <a:prstGeom prst="rect">
            <a:avLst/>
          </a:prstGeom>
          <a:blipFill>
            <a:blip r:embed="rId3" cstate="print"/>
            <a:stretch>
              <a:fillRect/>
            </a:stretch>
          </a:blipFill>
        </p:spPr>
        <p:txBody>
          <a:bodyPr wrap="square" lIns="0" tIns="0" rIns="0" bIns="0" rtlCol="0"/>
          <a:lstStyle/>
          <a:p>
            <a:endParaRPr lang="en-GB"/>
          </a:p>
        </p:txBody>
      </p:sp>
      <p:sp>
        <p:nvSpPr>
          <p:cNvPr id="4" name="object 4"/>
          <p:cNvSpPr txBox="1"/>
          <p:nvPr/>
        </p:nvSpPr>
        <p:spPr>
          <a:xfrm>
            <a:off x="1034388" y="3008958"/>
            <a:ext cx="11243310" cy="5449569"/>
          </a:xfrm>
          <a:prstGeom prst="rect">
            <a:avLst/>
          </a:prstGeom>
        </p:spPr>
        <p:txBody>
          <a:bodyPr vert="horz" wrap="square" lIns="0" tIns="12065" rIns="0" bIns="0" rtlCol="0">
            <a:spAutoFit/>
          </a:bodyPr>
          <a:lstStyle/>
          <a:p>
            <a:pPr marL="12700" marR="297815">
              <a:lnSpc>
                <a:spcPct val="100400"/>
              </a:lnSpc>
              <a:spcBef>
                <a:spcPts val="95"/>
              </a:spcBef>
            </a:pPr>
            <a:r>
              <a:rPr lang="en-GB" sz="3450" b="1" dirty="0">
                <a:solidFill>
                  <a:srgbClr val="FD4F00"/>
                </a:solidFill>
                <a:latin typeface="Arial"/>
                <a:cs typeface="Arial"/>
              </a:rPr>
              <a:t>Everyone has the need to belong to a group and feel important.</a:t>
            </a:r>
          </a:p>
          <a:p>
            <a:pPr marL="12700" marR="297815">
              <a:lnSpc>
                <a:spcPct val="100400"/>
              </a:lnSpc>
              <a:spcBef>
                <a:spcPts val="95"/>
              </a:spcBef>
            </a:pPr>
            <a:endParaRPr lang="en-GB" sz="3600" dirty="0">
              <a:latin typeface="Arial"/>
              <a:cs typeface="Arial"/>
            </a:endParaRPr>
          </a:p>
          <a:p>
            <a:pPr marL="12700" marR="5080">
              <a:lnSpc>
                <a:spcPct val="100400"/>
              </a:lnSpc>
            </a:pPr>
            <a:r>
              <a:rPr lang="en-GB" sz="3450" spc="5" dirty="0">
                <a:latin typeface="Arial"/>
                <a:cs typeface="Arial"/>
              </a:rPr>
              <a:t>Everyone feels </a:t>
            </a:r>
            <a:r>
              <a:rPr lang="en-GB" sz="3450" b="1" dirty="0">
                <a:solidFill>
                  <a:srgbClr val="FD4F00"/>
                </a:solidFill>
                <a:latin typeface="Arial"/>
                <a:cs typeface="Arial"/>
              </a:rPr>
              <a:t>peer pressure </a:t>
            </a:r>
            <a:r>
              <a:rPr lang="en-GB" sz="3450" spc="5" dirty="0">
                <a:latin typeface="Arial"/>
                <a:cs typeface="Arial"/>
              </a:rPr>
              <a:t>sometimes. Peer pressure controls us even if we are not always aware of it.</a:t>
            </a:r>
          </a:p>
          <a:p>
            <a:pPr marL="12700" marR="5080">
              <a:lnSpc>
                <a:spcPct val="100400"/>
              </a:lnSpc>
            </a:pPr>
            <a:endParaRPr lang="en-GB" sz="3450" spc="5" dirty="0">
              <a:latin typeface="Arial"/>
              <a:cs typeface="Arial"/>
            </a:endParaRPr>
          </a:p>
          <a:p>
            <a:pPr marL="12700" marR="5080">
              <a:lnSpc>
                <a:spcPct val="100400"/>
              </a:lnSpc>
            </a:pPr>
            <a:r>
              <a:rPr lang="en-GB" sz="3450" b="1" dirty="0">
                <a:solidFill>
                  <a:srgbClr val="FD4F00"/>
                </a:solidFill>
                <a:latin typeface="Arial"/>
                <a:cs typeface="Arial"/>
              </a:rPr>
              <a:t>Click formation </a:t>
            </a:r>
            <a:r>
              <a:rPr lang="en-GB" sz="3600" dirty="0">
                <a:latin typeface="Arial"/>
                <a:cs typeface="Arial"/>
              </a:rPr>
              <a:t>gives group members a sense of security. Strong clique formation and the need to be accepted increase the likelihood of perceiving people outside the group as threats or opponents.</a:t>
            </a:r>
          </a:p>
        </p:txBody>
      </p:sp>
      <p:sp>
        <p:nvSpPr>
          <p:cNvPr id="5" name="object 5"/>
          <p:cNvSpPr/>
          <p:nvPr/>
        </p:nvSpPr>
        <p:spPr>
          <a:xfrm>
            <a:off x="11736320" y="5026023"/>
            <a:ext cx="8794903" cy="6248760"/>
          </a:xfrm>
          <a:prstGeom prst="rect">
            <a:avLst/>
          </a:prstGeom>
          <a:blipFill>
            <a:blip r:embed="rId4" cstate="print"/>
            <a:stretch>
              <a:fillRect/>
            </a:stretch>
          </a:blipFill>
        </p:spPr>
        <p:txBody>
          <a:bodyPr wrap="square" lIns="0" tIns="0" rIns="0" bIns="0" rtlCol="0"/>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en-GB" spc="-20"/>
              <a:t>Positive or negative peer pressure?</a:t>
            </a:r>
            <a:endParaRPr lang="en-GB" spc="20"/>
          </a:p>
        </p:txBody>
      </p:sp>
      <p:sp>
        <p:nvSpPr>
          <p:cNvPr id="3" name="object 3"/>
          <p:cNvSpPr txBox="1"/>
          <p:nvPr/>
        </p:nvSpPr>
        <p:spPr>
          <a:xfrm>
            <a:off x="1025060" y="3042672"/>
            <a:ext cx="13689330" cy="5346977"/>
          </a:xfrm>
          <a:prstGeom prst="rect">
            <a:avLst/>
          </a:prstGeom>
        </p:spPr>
        <p:txBody>
          <a:bodyPr vert="horz" wrap="square" lIns="0" tIns="12065" rIns="0" bIns="0" rtlCol="0">
            <a:spAutoFit/>
          </a:bodyPr>
          <a:lstStyle/>
          <a:p>
            <a:pPr marL="12700" marR="5080">
              <a:lnSpc>
                <a:spcPct val="100400"/>
              </a:lnSpc>
              <a:spcBef>
                <a:spcPts val="95"/>
              </a:spcBef>
            </a:pPr>
            <a:r>
              <a:rPr lang="en-GB" sz="3450" b="1" spc="5">
                <a:solidFill>
                  <a:srgbClr val="FD4F00"/>
                </a:solidFill>
                <a:latin typeface="Arial"/>
                <a:cs typeface="Arial"/>
              </a:rPr>
              <a:t>Positive peer pressure:</a:t>
            </a:r>
            <a:r>
              <a:rPr lang="en-GB" sz="3450">
                <a:latin typeface="Arial"/>
                <a:cs typeface="Arial"/>
              </a:rPr>
              <a:t> The group motivates and encourages its members to perform well. Peer pressure prevents bullying when the group members do not accept abusive behaviour towards other group members or that someone is excluded.</a:t>
            </a:r>
          </a:p>
          <a:p>
            <a:pPr marL="12700" marR="5080">
              <a:lnSpc>
                <a:spcPct val="100400"/>
              </a:lnSpc>
              <a:spcBef>
                <a:spcPts val="95"/>
              </a:spcBef>
            </a:pPr>
            <a:endParaRPr lang="en-GB" sz="3450">
              <a:latin typeface="Arial"/>
              <a:cs typeface="Arial"/>
            </a:endParaRPr>
          </a:p>
          <a:p>
            <a:pPr marL="12700" marR="5080">
              <a:lnSpc>
                <a:spcPct val="100400"/>
              </a:lnSpc>
              <a:spcBef>
                <a:spcPts val="95"/>
              </a:spcBef>
            </a:pPr>
            <a:r>
              <a:rPr lang="en-GB" sz="3450" b="1" spc="5">
                <a:solidFill>
                  <a:srgbClr val="FD4F00"/>
                </a:solidFill>
                <a:latin typeface="Arial"/>
                <a:cs typeface="Arial"/>
              </a:rPr>
              <a:t>Negative peer pressure: </a:t>
            </a:r>
            <a:r>
              <a:rPr lang="en-GB" sz="3450">
                <a:latin typeface="Arial"/>
                <a:cs typeface="Arial"/>
              </a:rPr>
              <a:t>The group members do things they might not otherwise do. It can be difficult to resist peer pressure if you are afraid of being left out of the group or being bullied. Group members can change their behavior, make mistakes or go against their principles.</a:t>
            </a:r>
          </a:p>
        </p:txBody>
      </p:sp>
      <p:sp>
        <p:nvSpPr>
          <p:cNvPr id="4" name="object 4"/>
          <p:cNvSpPr/>
          <p:nvPr/>
        </p:nvSpPr>
        <p:spPr>
          <a:xfrm>
            <a:off x="14714148" y="3379588"/>
            <a:ext cx="4761539" cy="6688053"/>
          </a:xfrm>
          <a:prstGeom prst="rect">
            <a:avLst/>
          </a:prstGeom>
          <a:blipFill>
            <a:blip r:embed="rId2" cstate="print"/>
            <a:stretch>
              <a:fillRect/>
            </a:stretch>
          </a:blipFill>
        </p:spPr>
        <p:txBody>
          <a:bodyPr wrap="square" lIns="0" tIns="0" rIns="0" bIns="0" rtlCol="0"/>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7" y="1005756"/>
            <a:ext cx="13384265" cy="1027845"/>
          </a:xfrm>
          <a:prstGeom prst="rect">
            <a:avLst/>
          </a:prstGeom>
        </p:spPr>
        <p:txBody>
          <a:bodyPr vert="horz" wrap="square" lIns="0" tIns="12065" rIns="0" bIns="0" rtlCol="0">
            <a:spAutoFit/>
          </a:bodyPr>
          <a:lstStyle/>
          <a:p>
            <a:pPr marL="12700">
              <a:lnSpc>
                <a:spcPct val="100000"/>
              </a:lnSpc>
              <a:spcBef>
                <a:spcPts val="95"/>
              </a:spcBef>
            </a:pPr>
            <a:r>
              <a:rPr lang="en-US" spc="-10" dirty="0"/>
              <a:t>Different roles within a group</a:t>
            </a:r>
            <a:endParaRPr lang="sv-SE" spc="45" dirty="0"/>
          </a:p>
        </p:txBody>
      </p:sp>
      <p:sp>
        <p:nvSpPr>
          <p:cNvPr id="3" name="object 3"/>
          <p:cNvSpPr txBox="1"/>
          <p:nvPr/>
        </p:nvSpPr>
        <p:spPr>
          <a:xfrm>
            <a:off x="950621" y="2747185"/>
            <a:ext cx="10193655"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In a group, a role means a group member's behavior or way of participating that others expect of him.</a:t>
            </a:r>
            <a:endParaRPr lang="sv-SE" sz="3450" dirty="0">
              <a:latin typeface="Arial"/>
              <a:cs typeface="Arial"/>
            </a:endParaRPr>
          </a:p>
        </p:txBody>
      </p:sp>
      <p:sp>
        <p:nvSpPr>
          <p:cNvPr id="4" name="object 4"/>
          <p:cNvSpPr txBox="1"/>
          <p:nvPr/>
        </p:nvSpPr>
        <p:spPr>
          <a:xfrm>
            <a:off x="950621" y="4858116"/>
            <a:ext cx="8702040"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The roles are created based on the group's internal interaction: a role or several roles are developed for each group member.</a:t>
            </a:r>
            <a:endParaRPr lang="sv-SE" sz="3450" dirty="0">
              <a:latin typeface="Arial"/>
              <a:cs typeface="Arial"/>
            </a:endParaRPr>
          </a:p>
        </p:txBody>
      </p:sp>
      <p:sp>
        <p:nvSpPr>
          <p:cNvPr id="5" name="object 5"/>
          <p:cNvSpPr txBox="1"/>
          <p:nvPr/>
        </p:nvSpPr>
        <p:spPr>
          <a:xfrm>
            <a:off x="950621" y="6969047"/>
            <a:ext cx="9046210"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The roles can be permanent or vary in different situations. They can be hard to get rid of, even if you want to.</a:t>
            </a:r>
            <a:endParaRPr lang="sv-SE" sz="3450" dirty="0">
              <a:latin typeface="Arial"/>
              <a:cs typeface="Arial"/>
            </a:endParaRPr>
          </a:p>
        </p:txBody>
      </p:sp>
      <p:grpSp>
        <p:nvGrpSpPr>
          <p:cNvPr id="6" name="object 6"/>
          <p:cNvGrpSpPr/>
          <p:nvPr/>
        </p:nvGrpSpPr>
        <p:grpSpPr>
          <a:xfrm>
            <a:off x="10936854" y="2324540"/>
            <a:ext cx="8375650" cy="7651115"/>
            <a:chOff x="10936854" y="2324540"/>
            <a:chExt cx="8375650" cy="7651115"/>
          </a:xfrm>
        </p:grpSpPr>
        <p:sp>
          <p:nvSpPr>
            <p:cNvPr id="7" name="object 7"/>
            <p:cNvSpPr/>
            <p:nvPr/>
          </p:nvSpPr>
          <p:spPr>
            <a:xfrm>
              <a:off x="13875810" y="2324540"/>
              <a:ext cx="5286375" cy="3819525"/>
            </a:xfrm>
            <a:custGeom>
              <a:avLst/>
              <a:gdLst/>
              <a:ahLst/>
              <a:cxnLst/>
              <a:rect l="l" t="t" r="r" b="b"/>
              <a:pathLst>
                <a:path w="5286375" h="3819525">
                  <a:moveTo>
                    <a:pt x="2821666" y="0"/>
                  </a:moveTo>
                  <a:lnTo>
                    <a:pt x="2771949" y="267"/>
                  </a:lnTo>
                  <a:lnTo>
                    <a:pt x="2722238" y="1185"/>
                  </a:lnTo>
                  <a:lnTo>
                    <a:pt x="2672544" y="2752"/>
                  </a:lnTo>
                  <a:lnTo>
                    <a:pt x="2622877" y="4965"/>
                  </a:lnTo>
                  <a:lnTo>
                    <a:pt x="2573249" y="7822"/>
                  </a:lnTo>
                  <a:lnTo>
                    <a:pt x="2523671" y="11319"/>
                  </a:lnTo>
                  <a:lnTo>
                    <a:pt x="2474153" y="15453"/>
                  </a:lnTo>
                  <a:lnTo>
                    <a:pt x="2424705" y="20223"/>
                  </a:lnTo>
                  <a:lnTo>
                    <a:pt x="2375340" y="25625"/>
                  </a:lnTo>
                  <a:lnTo>
                    <a:pt x="2326068" y="31657"/>
                  </a:lnTo>
                  <a:lnTo>
                    <a:pt x="2276899" y="38315"/>
                  </a:lnTo>
                  <a:lnTo>
                    <a:pt x="2227845" y="45598"/>
                  </a:lnTo>
                  <a:lnTo>
                    <a:pt x="2178916" y="53502"/>
                  </a:lnTo>
                  <a:lnTo>
                    <a:pt x="2130123" y="62025"/>
                  </a:lnTo>
                  <a:lnTo>
                    <a:pt x="2081478" y="71164"/>
                  </a:lnTo>
                  <a:lnTo>
                    <a:pt x="2032990" y="80916"/>
                  </a:lnTo>
                  <a:lnTo>
                    <a:pt x="1984671" y="91278"/>
                  </a:lnTo>
                  <a:lnTo>
                    <a:pt x="1936532" y="102249"/>
                  </a:lnTo>
                  <a:lnTo>
                    <a:pt x="1888584" y="113824"/>
                  </a:lnTo>
                  <a:lnTo>
                    <a:pt x="1840837" y="126002"/>
                  </a:lnTo>
                  <a:lnTo>
                    <a:pt x="1793302" y="138779"/>
                  </a:lnTo>
                  <a:lnTo>
                    <a:pt x="1745991" y="152153"/>
                  </a:lnTo>
                  <a:lnTo>
                    <a:pt x="1698913" y="166122"/>
                  </a:lnTo>
                  <a:lnTo>
                    <a:pt x="1652080" y="180681"/>
                  </a:lnTo>
                  <a:lnTo>
                    <a:pt x="1605503" y="195830"/>
                  </a:lnTo>
                  <a:lnTo>
                    <a:pt x="1564212" y="209840"/>
                  </a:lnTo>
                  <a:lnTo>
                    <a:pt x="1522655" y="224510"/>
                  </a:lnTo>
                  <a:lnTo>
                    <a:pt x="1480871" y="239841"/>
                  </a:lnTo>
                  <a:lnTo>
                    <a:pt x="1438901" y="255830"/>
                  </a:lnTo>
                  <a:lnTo>
                    <a:pt x="1396787" y="272477"/>
                  </a:lnTo>
                  <a:lnTo>
                    <a:pt x="1354568" y="289781"/>
                  </a:lnTo>
                  <a:lnTo>
                    <a:pt x="1312286" y="307742"/>
                  </a:lnTo>
                  <a:lnTo>
                    <a:pt x="1269979" y="326359"/>
                  </a:lnTo>
                  <a:lnTo>
                    <a:pt x="1227691" y="345630"/>
                  </a:lnTo>
                  <a:lnTo>
                    <a:pt x="1185460" y="365555"/>
                  </a:lnTo>
                  <a:lnTo>
                    <a:pt x="1143327" y="386134"/>
                  </a:lnTo>
                  <a:lnTo>
                    <a:pt x="1101334" y="407364"/>
                  </a:lnTo>
                  <a:lnTo>
                    <a:pt x="1059520" y="429246"/>
                  </a:lnTo>
                  <a:lnTo>
                    <a:pt x="1017926" y="451779"/>
                  </a:lnTo>
                  <a:lnTo>
                    <a:pt x="976593" y="474961"/>
                  </a:lnTo>
                  <a:lnTo>
                    <a:pt x="935561" y="498793"/>
                  </a:lnTo>
                  <a:lnTo>
                    <a:pt x="894871" y="523272"/>
                  </a:lnTo>
                  <a:lnTo>
                    <a:pt x="854564" y="548399"/>
                  </a:lnTo>
                  <a:lnTo>
                    <a:pt x="814679" y="574172"/>
                  </a:lnTo>
                  <a:lnTo>
                    <a:pt x="775259" y="600591"/>
                  </a:lnTo>
                  <a:lnTo>
                    <a:pt x="736342" y="627655"/>
                  </a:lnTo>
                  <a:lnTo>
                    <a:pt x="697970" y="655363"/>
                  </a:lnTo>
                  <a:lnTo>
                    <a:pt x="660183" y="683714"/>
                  </a:lnTo>
                  <a:lnTo>
                    <a:pt x="623022" y="712707"/>
                  </a:lnTo>
                  <a:lnTo>
                    <a:pt x="586528" y="742342"/>
                  </a:lnTo>
                  <a:lnTo>
                    <a:pt x="550741" y="772617"/>
                  </a:lnTo>
                  <a:lnTo>
                    <a:pt x="515701" y="803532"/>
                  </a:lnTo>
                  <a:lnTo>
                    <a:pt x="481450" y="835087"/>
                  </a:lnTo>
                  <a:lnTo>
                    <a:pt x="448027" y="867279"/>
                  </a:lnTo>
                  <a:lnTo>
                    <a:pt x="415473" y="900109"/>
                  </a:lnTo>
                  <a:lnTo>
                    <a:pt x="383830" y="933575"/>
                  </a:lnTo>
                  <a:lnTo>
                    <a:pt x="353137" y="967677"/>
                  </a:lnTo>
                  <a:lnTo>
                    <a:pt x="323435" y="1002414"/>
                  </a:lnTo>
                  <a:lnTo>
                    <a:pt x="294764" y="1037785"/>
                  </a:lnTo>
                  <a:lnTo>
                    <a:pt x="267166" y="1073789"/>
                  </a:lnTo>
                  <a:lnTo>
                    <a:pt x="240681" y="1110425"/>
                  </a:lnTo>
                  <a:lnTo>
                    <a:pt x="215349" y="1147694"/>
                  </a:lnTo>
                  <a:lnTo>
                    <a:pt x="191211" y="1185592"/>
                  </a:lnTo>
                  <a:lnTo>
                    <a:pt x="168307" y="1224121"/>
                  </a:lnTo>
                  <a:lnTo>
                    <a:pt x="146679" y="1263279"/>
                  </a:lnTo>
                  <a:lnTo>
                    <a:pt x="126366" y="1303065"/>
                  </a:lnTo>
                  <a:lnTo>
                    <a:pt x="107409" y="1343478"/>
                  </a:lnTo>
                  <a:lnTo>
                    <a:pt x="89849" y="1384518"/>
                  </a:lnTo>
                  <a:lnTo>
                    <a:pt x="73726" y="1426183"/>
                  </a:lnTo>
                  <a:lnTo>
                    <a:pt x="59082" y="1468474"/>
                  </a:lnTo>
                  <a:lnTo>
                    <a:pt x="45956" y="1511389"/>
                  </a:lnTo>
                  <a:lnTo>
                    <a:pt x="34389" y="1554927"/>
                  </a:lnTo>
                  <a:lnTo>
                    <a:pt x="24421" y="1599087"/>
                  </a:lnTo>
                  <a:lnTo>
                    <a:pt x="16094" y="1643869"/>
                  </a:lnTo>
                  <a:lnTo>
                    <a:pt x="9448" y="1689272"/>
                  </a:lnTo>
                  <a:lnTo>
                    <a:pt x="4523" y="1735294"/>
                  </a:lnTo>
                  <a:lnTo>
                    <a:pt x="1360" y="1781936"/>
                  </a:lnTo>
                  <a:lnTo>
                    <a:pt x="0" y="1829196"/>
                  </a:lnTo>
                  <a:lnTo>
                    <a:pt x="482" y="1877074"/>
                  </a:lnTo>
                  <a:lnTo>
                    <a:pt x="2849" y="1925568"/>
                  </a:lnTo>
                  <a:lnTo>
                    <a:pt x="7139" y="1974678"/>
                  </a:lnTo>
                  <a:lnTo>
                    <a:pt x="13395" y="2024402"/>
                  </a:lnTo>
                  <a:lnTo>
                    <a:pt x="22135" y="2076812"/>
                  </a:lnTo>
                  <a:lnTo>
                    <a:pt x="32912" y="2127791"/>
                  </a:lnTo>
                  <a:lnTo>
                    <a:pt x="45668" y="2177375"/>
                  </a:lnTo>
                  <a:lnTo>
                    <a:pt x="60342" y="2225599"/>
                  </a:lnTo>
                  <a:lnTo>
                    <a:pt x="76874" y="2272498"/>
                  </a:lnTo>
                  <a:lnTo>
                    <a:pt x="95206" y="2318106"/>
                  </a:lnTo>
                  <a:lnTo>
                    <a:pt x="115277" y="2362457"/>
                  </a:lnTo>
                  <a:lnTo>
                    <a:pt x="137028" y="2405588"/>
                  </a:lnTo>
                  <a:lnTo>
                    <a:pt x="160399" y="2447531"/>
                  </a:lnTo>
                  <a:lnTo>
                    <a:pt x="185331" y="2488323"/>
                  </a:lnTo>
                  <a:lnTo>
                    <a:pt x="211764" y="2527998"/>
                  </a:lnTo>
                  <a:lnTo>
                    <a:pt x="239638" y="2566590"/>
                  </a:lnTo>
                  <a:lnTo>
                    <a:pt x="268893" y="2604134"/>
                  </a:lnTo>
                  <a:lnTo>
                    <a:pt x="299470" y="2640666"/>
                  </a:lnTo>
                  <a:lnTo>
                    <a:pt x="331310" y="2676219"/>
                  </a:lnTo>
                  <a:lnTo>
                    <a:pt x="364353" y="2710829"/>
                  </a:lnTo>
                  <a:lnTo>
                    <a:pt x="398538" y="2744530"/>
                  </a:lnTo>
                  <a:lnTo>
                    <a:pt x="433807" y="2777356"/>
                  </a:lnTo>
                  <a:lnTo>
                    <a:pt x="470100" y="2809344"/>
                  </a:lnTo>
                  <a:lnTo>
                    <a:pt x="507357" y="2840527"/>
                  </a:lnTo>
                  <a:lnTo>
                    <a:pt x="545519" y="2870939"/>
                  </a:lnTo>
                  <a:lnTo>
                    <a:pt x="584526" y="2900617"/>
                  </a:lnTo>
                  <a:lnTo>
                    <a:pt x="624317" y="2929595"/>
                  </a:lnTo>
                  <a:lnTo>
                    <a:pt x="664835" y="2957906"/>
                  </a:lnTo>
                  <a:lnTo>
                    <a:pt x="706018" y="2985587"/>
                  </a:lnTo>
                  <a:lnTo>
                    <a:pt x="747808" y="3012671"/>
                  </a:lnTo>
                  <a:lnTo>
                    <a:pt x="790144" y="3039194"/>
                  </a:lnTo>
                  <a:lnTo>
                    <a:pt x="832968" y="3065190"/>
                  </a:lnTo>
                  <a:lnTo>
                    <a:pt x="876219" y="3090694"/>
                  </a:lnTo>
                  <a:lnTo>
                    <a:pt x="919838" y="3115741"/>
                  </a:lnTo>
                  <a:lnTo>
                    <a:pt x="962914" y="3140986"/>
                  </a:lnTo>
                  <a:lnTo>
                    <a:pt x="1005171" y="3167453"/>
                  </a:lnTo>
                  <a:lnTo>
                    <a:pt x="1046565" y="3195199"/>
                  </a:lnTo>
                  <a:lnTo>
                    <a:pt x="1087048" y="3224280"/>
                  </a:lnTo>
                  <a:lnTo>
                    <a:pt x="1126575" y="3254752"/>
                  </a:lnTo>
                  <a:lnTo>
                    <a:pt x="1161362" y="3283028"/>
                  </a:lnTo>
                  <a:lnTo>
                    <a:pt x="1195085" y="3312485"/>
                  </a:lnTo>
                  <a:lnTo>
                    <a:pt x="1226819" y="3344009"/>
                  </a:lnTo>
                  <a:lnTo>
                    <a:pt x="1255639" y="3378487"/>
                  </a:lnTo>
                  <a:lnTo>
                    <a:pt x="1285254" y="3420124"/>
                  </a:lnTo>
                  <a:lnTo>
                    <a:pt x="1312652" y="3462800"/>
                  </a:lnTo>
                  <a:lnTo>
                    <a:pt x="1337740" y="3506559"/>
                  </a:lnTo>
                  <a:lnTo>
                    <a:pt x="1360423" y="3551442"/>
                  </a:lnTo>
                  <a:lnTo>
                    <a:pt x="1380605" y="3597493"/>
                  </a:lnTo>
                  <a:lnTo>
                    <a:pt x="1398191" y="3644753"/>
                  </a:lnTo>
                  <a:lnTo>
                    <a:pt x="1413086" y="3693266"/>
                  </a:lnTo>
                  <a:lnTo>
                    <a:pt x="1425194" y="3743073"/>
                  </a:lnTo>
                  <a:lnTo>
                    <a:pt x="1428077" y="3756411"/>
                  </a:lnTo>
                  <a:lnTo>
                    <a:pt x="1431192" y="3769707"/>
                  </a:lnTo>
                  <a:lnTo>
                    <a:pt x="1450024" y="3811030"/>
                  </a:lnTo>
                  <a:lnTo>
                    <a:pt x="1467947" y="3818934"/>
                  </a:lnTo>
                  <a:lnTo>
                    <a:pt x="1474912" y="3818749"/>
                  </a:lnTo>
                  <a:lnTo>
                    <a:pt x="1500148" y="3783928"/>
                  </a:lnTo>
                  <a:lnTo>
                    <a:pt x="1508705" y="3734085"/>
                  </a:lnTo>
                  <a:lnTo>
                    <a:pt x="1529474" y="3607182"/>
                  </a:lnTo>
                  <a:lnTo>
                    <a:pt x="1541844" y="3554718"/>
                  </a:lnTo>
                  <a:lnTo>
                    <a:pt x="1560966" y="3506853"/>
                  </a:lnTo>
                  <a:lnTo>
                    <a:pt x="1586570" y="3463418"/>
                  </a:lnTo>
                  <a:lnTo>
                    <a:pt x="1618390" y="3424241"/>
                  </a:lnTo>
                  <a:lnTo>
                    <a:pt x="1656158" y="3389154"/>
                  </a:lnTo>
                  <a:lnTo>
                    <a:pt x="1699605" y="3357985"/>
                  </a:lnTo>
                  <a:lnTo>
                    <a:pt x="1746469" y="3333034"/>
                  </a:lnTo>
                  <a:lnTo>
                    <a:pt x="1795626" y="3315334"/>
                  </a:lnTo>
                  <a:lnTo>
                    <a:pt x="1846640" y="3304007"/>
                  </a:lnTo>
                  <a:lnTo>
                    <a:pt x="1899075" y="3298175"/>
                  </a:lnTo>
                  <a:lnTo>
                    <a:pt x="1948621" y="3295627"/>
                  </a:lnTo>
                  <a:lnTo>
                    <a:pt x="1998155" y="3294240"/>
                  </a:lnTo>
                  <a:lnTo>
                    <a:pt x="2047679" y="3293938"/>
                  </a:lnTo>
                  <a:lnTo>
                    <a:pt x="2097196" y="3294645"/>
                  </a:lnTo>
                  <a:lnTo>
                    <a:pt x="2146708" y="3296283"/>
                  </a:lnTo>
                  <a:lnTo>
                    <a:pt x="2196216" y="3298777"/>
                  </a:lnTo>
                  <a:lnTo>
                    <a:pt x="2245725" y="3302049"/>
                  </a:lnTo>
                  <a:lnTo>
                    <a:pt x="2295235" y="3306022"/>
                  </a:lnTo>
                  <a:lnTo>
                    <a:pt x="2344750" y="3310621"/>
                  </a:lnTo>
                  <a:lnTo>
                    <a:pt x="2394271" y="3315768"/>
                  </a:lnTo>
                  <a:lnTo>
                    <a:pt x="2443802" y="3321386"/>
                  </a:lnTo>
                  <a:lnTo>
                    <a:pt x="2493343" y="3327399"/>
                  </a:lnTo>
                  <a:lnTo>
                    <a:pt x="2542899" y="3333731"/>
                  </a:lnTo>
                  <a:lnTo>
                    <a:pt x="2592470" y="3340304"/>
                  </a:lnTo>
                  <a:lnTo>
                    <a:pt x="2840651" y="3374107"/>
                  </a:lnTo>
                  <a:lnTo>
                    <a:pt x="2890368" y="3380519"/>
                  </a:lnTo>
                  <a:lnTo>
                    <a:pt x="2940118" y="3386635"/>
                  </a:lnTo>
                  <a:lnTo>
                    <a:pt x="2989902" y="3392379"/>
                  </a:lnTo>
                  <a:lnTo>
                    <a:pt x="3039724" y="3397674"/>
                  </a:lnTo>
                  <a:lnTo>
                    <a:pt x="3089585" y="3402444"/>
                  </a:lnTo>
                  <a:lnTo>
                    <a:pt x="3139488" y="3406612"/>
                  </a:lnTo>
                  <a:lnTo>
                    <a:pt x="3188155" y="3410020"/>
                  </a:lnTo>
                  <a:lnTo>
                    <a:pt x="3236866" y="3412713"/>
                  </a:lnTo>
                  <a:lnTo>
                    <a:pt x="3285623" y="3414620"/>
                  </a:lnTo>
                  <a:lnTo>
                    <a:pt x="3334428" y="3415670"/>
                  </a:lnTo>
                  <a:lnTo>
                    <a:pt x="3383284" y="3415792"/>
                  </a:lnTo>
                  <a:lnTo>
                    <a:pt x="3432192" y="3414915"/>
                  </a:lnTo>
                  <a:lnTo>
                    <a:pt x="3481156" y="3412967"/>
                  </a:lnTo>
                  <a:lnTo>
                    <a:pt x="3530178" y="3409879"/>
                  </a:lnTo>
                  <a:lnTo>
                    <a:pt x="3580469" y="3405651"/>
                  </a:lnTo>
                  <a:lnTo>
                    <a:pt x="3630767" y="3400509"/>
                  </a:lnTo>
                  <a:lnTo>
                    <a:pt x="3681032" y="3394438"/>
                  </a:lnTo>
                  <a:lnTo>
                    <a:pt x="3731225" y="3387421"/>
                  </a:lnTo>
                  <a:lnTo>
                    <a:pt x="3781308" y="3379442"/>
                  </a:lnTo>
                  <a:lnTo>
                    <a:pt x="3831242" y="3370485"/>
                  </a:lnTo>
                  <a:lnTo>
                    <a:pt x="3880987" y="3360534"/>
                  </a:lnTo>
                  <a:lnTo>
                    <a:pt x="3930506" y="3349572"/>
                  </a:lnTo>
                  <a:lnTo>
                    <a:pt x="3979759" y="3337584"/>
                  </a:lnTo>
                  <a:lnTo>
                    <a:pt x="4028706" y="3324553"/>
                  </a:lnTo>
                  <a:lnTo>
                    <a:pt x="4077311" y="3310463"/>
                  </a:lnTo>
                  <a:lnTo>
                    <a:pt x="4125533" y="3295298"/>
                  </a:lnTo>
                  <a:lnTo>
                    <a:pt x="4173333" y="3279042"/>
                  </a:lnTo>
                  <a:lnTo>
                    <a:pt x="4220673" y="3261678"/>
                  </a:lnTo>
                  <a:lnTo>
                    <a:pt x="4267514" y="3243191"/>
                  </a:lnTo>
                  <a:lnTo>
                    <a:pt x="4313817" y="3223565"/>
                  </a:lnTo>
                  <a:lnTo>
                    <a:pt x="4359543" y="3202783"/>
                  </a:lnTo>
                  <a:lnTo>
                    <a:pt x="4404654" y="3180828"/>
                  </a:lnTo>
                  <a:lnTo>
                    <a:pt x="4449110" y="3157686"/>
                  </a:lnTo>
                  <a:lnTo>
                    <a:pt x="4492872" y="3133340"/>
                  </a:lnTo>
                  <a:lnTo>
                    <a:pt x="4535902" y="3107773"/>
                  </a:lnTo>
                  <a:lnTo>
                    <a:pt x="4578161" y="3080970"/>
                  </a:lnTo>
                  <a:lnTo>
                    <a:pt x="4619610" y="3052914"/>
                  </a:lnTo>
                  <a:lnTo>
                    <a:pt x="4660210" y="3023589"/>
                  </a:lnTo>
                  <a:lnTo>
                    <a:pt x="4699922" y="2992980"/>
                  </a:lnTo>
                  <a:lnTo>
                    <a:pt x="4738707" y="2961069"/>
                  </a:lnTo>
                  <a:lnTo>
                    <a:pt x="4776527" y="2927841"/>
                  </a:lnTo>
                  <a:lnTo>
                    <a:pt x="4812635" y="2894145"/>
                  </a:lnTo>
                  <a:lnTo>
                    <a:pt x="4847332" y="2859935"/>
                  </a:lnTo>
                  <a:lnTo>
                    <a:pt x="4880627" y="2825232"/>
                  </a:lnTo>
                  <a:lnTo>
                    <a:pt x="4912529" y="2790054"/>
                  </a:lnTo>
                  <a:lnTo>
                    <a:pt x="4943049" y="2754421"/>
                  </a:lnTo>
                  <a:lnTo>
                    <a:pt x="4972196" y="2718353"/>
                  </a:lnTo>
                  <a:lnTo>
                    <a:pt x="4999980" y="2681868"/>
                  </a:lnTo>
                  <a:lnTo>
                    <a:pt x="5026410" y="2644986"/>
                  </a:lnTo>
                  <a:lnTo>
                    <a:pt x="5051496" y="2607727"/>
                  </a:lnTo>
                  <a:lnTo>
                    <a:pt x="5075248" y="2570111"/>
                  </a:lnTo>
                  <a:lnTo>
                    <a:pt x="5097675" y="2532156"/>
                  </a:lnTo>
                  <a:lnTo>
                    <a:pt x="5118787" y="2493882"/>
                  </a:lnTo>
                  <a:lnTo>
                    <a:pt x="5138594" y="2455309"/>
                  </a:lnTo>
                  <a:lnTo>
                    <a:pt x="5157105" y="2416455"/>
                  </a:lnTo>
                  <a:lnTo>
                    <a:pt x="5174330" y="2377342"/>
                  </a:lnTo>
                  <a:lnTo>
                    <a:pt x="5190279" y="2337986"/>
                  </a:lnTo>
                  <a:lnTo>
                    <a:pt x="5204961" y="2298410"/>
                  </a:lnTo>
                  <a:lnTo>
                    <a:pt x="5218386" y="2258631"/>
                  </a:lnTo>
                  <a:lnTo>
                    <a:pt x="5230563" y="2218669"/>
                  </a:lnTo>
                  <a:lnTo>
                    <a:pt x="5241503" y="2178544"/>
                  </a:lnTo>
                  <a:lnTo>
                    <a:pt x="5251215" y="2138275"/>
                  </a:lnTo>
                  <a:lnTo>
                    <a:pt x="5259709" y="2097882"/>
                  </a:lnTo>
                  <a:lnTo>
                    <a:pt x="5266994" y="2057384"/>
                  </a:lnTo>
                  <a:lnTo>
                    <a:pt x="5273079" y="2016800"/>
                  </a:lnTo>
                  <a:lnTo>
                    <a:pt x="5277976" y="1976150"/>
                  </a:lnTo>
                  <a:lnTo>
                    <a:pt x="5281693" y="1935454"/>
                  </a:lnTo>
                  <a:lnTo>
                    <a:pt x="5284239" y="1894730"/>
                  </a:lnTo>
                  <a:lnTo>
                    <a:pt x="5285625" y="1853999"/>
                  </a:lnTo>
                  <a:lnTo>
                    <a:pt x="5285861" y="1813279"/>
                  </a:lnTo>
                  <a:lnTo>
                    <a:pt x="5284955" y="1772591"/>
                  </a:lnTo>
                  <a:lnTo>
                    <a:pt x="5282918" y="1731953"/>
                  </a:lnTo>
                  <a:lnTo>
                    <a:pt x="5279759" y="1691385"/>
                  </a:lnTo>
                  <a:lnTo>
                    <a:pt x="5275488" y="1650907"/>
                  </a:lnTo>
                  <a:lnTo>
                    <a:pt x="5270114" y="1610538"/>
                  </a:lnTo>
                  <a:lnTo>
                    <a:pt x="5263648" y="1570297"/>
                  </a:lnTo>
                  <a:lnTo>
                    <a:pt x="5256099" y="1530204"/>
                  </a:lnTo>
                  <a:lnTo>
                    <a:pt x="5247476" y="1490279"/>
                  </a:lnTo>
                  <a:lnTo>
                    <a:pt x="5237789" y="1450540"/>
                  </a:lnTo>
                  <a:lnTo>
                    <a:pt x="5227049" y="1411007"/>
                  </a:lnTo>
                  <a:lnTo>
                    <a:pt x="5215263" y="1371701"/>
                  </a:lnTo>
                  <a:lnTo>
                    <a:pt x="5202443" y="1332639"/>
                  </a:lnTo>
                  <a:lnTo>
                    <a:pt x="5188598" y="1293842"/>
                  </a:lnTo>
                  <a:lnTo>
                    <a:pt x="5173737" y="1255329"/>
                  </a:lnTo>
                  <a:lnTo>
                    <a:pt x="5157870" y="1217119"/>
                  </a:lnTo>
                  <a:lnTo>
                    <a:pt x="5141008" y="1179232"/>
                  </a:lnTo>
                  <a:lnTo>
                    <a:pt x="5123158" y="1141688"/>
                  </a:lnTo>
                  <a:lnTo>
                    <a:pt x="5104332" y="1104506"/>
                  </a:lnTo>
                  <a:lnTo>
                    <a:pt x="5084539" y="1067705"/>
                  </a:lnTo>
                  <a:lnTo>
                    <a:pt x="5063788" y="1031304"/>
                  </a:lnTo>
                  <a:lnTo>
                    <a:pt x="5042089" y="995324"/>
                  </a:lnTo>
                  <a:lnTo>
                    <a:pt x="5019452" y="959783"/>
                  </a:lnTo>
                  <a:lnTo>
                    <a:pt x="4995886" y="924702"/>
                  </a:lnTo>
                  <a:lnTo>
                    <a:pt x="4971402" y="890099"/>
                  </a:lnTo>
                  <a:lnTo>
                    <a:pt x="4946008" y="855994"/>
                  </a:lnTo>
                  <a:lnTo>
                    <a:pt x="4919715" y="822406"/>
                  </a:lnTo>
                  <a:lnTo>
                    <a:pt x="4892532" y="789355"/>
                  </a:lnTo>
                  <a:lnTo>
                    <a:pt x="4864468" y="756861"/>
                  </a:lnTo>
                  <a:lnTo>
                    <a:pt x="4835534" y="724943"/>
                  </a:lnTo>
                  <a:lnTo>
                    <a:pt x="4805739" y="693619"/>
                  </a:lnTo>
                  <a:lnTo>
                    <a:pt x="4775093" y="662911"/>
                  </a:lnTo>
                  <a:lnTo>
                    <a:pt x="4743605" y="632836"/>
                  </a:lnTo>
                  <a:lnTo>
                    <a:pt x="4711285" y="603415"/>
                  </a:lnTo>
                  <a:lnTo>
                    <a:pt x="4678143" y="574667"/>
                  </a:lnTo>
                  <a:lnTo>
                    <a:pt x="4644188" y="546612"/>
                  </a:lnTo>
                  <a:lnTo>
                    <a:pt x="4609430" y="519268"/>
                  </a:lnTo>
                  <a:lnTo>
                    <a:pt x="4573879" y="492656"/>
                  </a:lnTo>
                  <a:lnTo>
                    <a:pt x="4537545" y="466795"/>
                  </a:lnTo>
                  <a:lnTo>
                    <a:pt x="4500436" y="441704"/>
                  </a:lnTo>
                  <a:lnTo>
                    <a:pt x="4462563" y="417403"/>
                  </a:lnTo>
                  <a:lnTo>
                    <a:pt x="4423935" y="393911"/>
                  </a:lnTo>
                  <a:lnTo>
                    <a:pt x="4384563" y="371247"/>
                  </a:lnTo>
                  <a:lnTo>
                    <a:pt x="4344455" y="349432"/>
                  </a:lnTo>
                  <a:lnTo>
                    <a:pt x="4303621" y="328484"/>
                  </a:lnTo>
                  <a:lnTo>
                    <a:pt x="4262071" y="308423"/>
                  </a:lnTo>
                  <a:lnTo>
                    <a:pt x="4217226" y="287880"/>
                  </a:lnTo>
                  <a:lnTo>
                    <a:pt x="4172061" y="268069"/>
                  </a:lnTo>
                  <a:lnTo>
                    <a:pt x="4126586" y="248989"/>
                  </a:lnTo>
                  <a:lnTo>
                    <a:pt x="4080814" y="230637"/>
                  </a:lnTo>
                  <a:lnTo>
                    <a:pt x="4034754" y="213010"/>
                  </a:lnTo>
                  <a:lnTo>
                    <a:pt x="3988418" y="196106"/>
                  </a:lnTo>
                  <a:lnTo>
                    <a:pt x="3941817" y="179921"/>
                  </a:lnTo>
                  <a:lnTo>
                    <a:pt x="3894960" y="164452"/>
                  </a:lnTo>
                  <a:lnTo>
                    <a:pt x="3847860" y="149698"/>
                  </a:lnTo>
                  <a:lnTo>
                    <a:pt x="3800527" y="135656"/>
                  </a:lnTo>
                  <a:lnTo>
                    <a:pt x="3752972" y="122322"/>
                  </a:lnTo>
                  <a:lnTo>
                    <a:pt x="3705205" y="109694"/>
                  </a:lnTo>
                  <a:lnTo>
                    <a:pt x="3657239" y="97769"/>
                  </a:lnTo>
                  <a:lnTo>
                    <a:pt x="3609082" y="86544"/>
                  </a:lnTo>
                  <a:lnTo>
                    <a:pt x="3560747" y="76018"/>
                  </a:lnTo>
                  <a:lnTo>
                    <a:pt x="3512244" y="66187"/>
                  </a:lnTo>
                  <a:lnTo>
                    <a:pt x="3463584" y="57047"/>
                  </a:lnTo>
                  <a:lnTo>
                    <a:pt x="3414779" y="48598"/>
                  </a:lnTo>
                  <a:lnTo>
                    <a:pt x="3365837" y="40835"/>
                  </a:lnTo>
                  <a:lnTo>
                    <a:pt x="3316772" y="33757"/>
                  </a:lnTo>
                  <a:lnTo>
                    <a:pt x="3267593" y="27360"/>
                  </a:lnTo>
                  <a:lnTo>
                    <a:pt x="3218311" y="21641"/>
                  </a:lnTo>
                  <a:lnTo>
                    <a:pt x="3168938" y="16599"/>
                  </a:lnTo>
                  <a:lnTo>
                    <a:pt x="3119483" y="12230"/>
                  </a:lnTo>
                  <a:lnTo>
                    <a:pt x="3069959" y="8531"/>
                  </a:lnTo>
                  <a:lnTo>
                    <a:pt x="3020375" y="5500"/>
                  </a:lnTo>
                  <a:lnTo>
                    <a:pt x="2970743" y="3134"/>
                  </a:lnTo>
                  <a:lnTo>
                    <a:pt x="2921074" y="1430"/>
                  </a:lnTo>
                  <a:lnTo>
                    <a:pt x="2871378" y="387"/>
                  </a:lnTo>
                  <a:lnTo>
                    <a:pt x="2821666" y="0"/>
                  </a:lnTo>
                  <a:close/>
                </a:path>
              </a:pathLst>
            </a:custGeom>
            <a:solidFill>
              <a:srgbClr val="FFEA77"/>
            </a:solidFill>
          </p:spPr>
          <p:txBody>
            <a:bodyPr wrap="square" lIns="0" tIns="0" rIns="0" bIns="0" rtlCol="0"/>
            <a:lstStyle/>
            <a:p>
              <a:endParaRPr lang="sv-SE"/>
            </a:p>
          </p:txBody>
        </p:sp>
        <p:sp>
          <p:nvSpPr>
            <p:cNvPr id="8" name="object 8"/>
            <p:cNvSpPr/>
            <p:nvPr/>
          </p:nvSpPr>
          <p:spPr>
            <a:xfrm>
              <a:off x="10936854" y="5151728"/>
              <a:ext cx="3764279" cy="2720975"/>
            </a:xfrm>
            <a:custGeom>
              <a:avLst/>
              <a:gdLst/>
              <a:ahLst/>
              <a:cxnLst/>
              <a:rect l="l" t="t" r="r" b="b"/>
              <a:pathLst>
                <a:path w="3764280" h="2720975">
                  <a:moveTo>
                    <a:pt x="1741221" y="0"/>
                  </a:moveTo>
                  <a:lnTo>
                    <a:pt x="1691305" y="777"/>
                  </a:lnTo>
                  <a:lnTo>
                    <a:pt x="1641423" y="2489"/>
                  </a:lnTo>
                  <a:lnTo>
                    <a:pt x="1591597" y="5139"/>
                  </a:lnTo>
                  <a:lnTo>
                    <a:pt x="1541849" y="8733"/>
                  </a:lnTo>
                  <a:lnTo>
                    <a:pt x="1492201" y="13277"/>
                  </a:lnTo>
                  <a:lnTo>
                    <a:pt x="1442674" y="18776"/>
                  </a:lnTo>
                  <a:lnTo>
                    <a:pt x="1393290" y="25236"/>
                  </a:lnTo>
                  <a:lnTo>
                    <a:pt x="1344071" y="32662"/>
                  </a:lnTo>
                  <a:lnTo>
                    <a:pt x="1295038" y="41060"/>
                  </a:lnTo>
                  <a:lnTo>
                    <a:pt x="1246213" y="50434"/>
                  </a:lnTo>
                  <a:lnTo>
                    <a:pt x="1197618" y="60791"/>
                  </a:lnTo>
                  <a:lnTo>
                    <a:pt x="1149275" y="72135"/>
                  </a:lnTo>
                  <a:lnTo>
                    <a:pt x="1101204" y="84473"/>
                  </a:lnTo>
                  <a:lnTo>
                    <a:pt x="1053428" y="97810"/>
                  </a:lnTo>
                  <a:lnTo>
                    <a:pt x="1005969" y="112151"/>
                  </a:lnTo>
                  <a:lnTo>
                    <a:pt x="958848" y="127502"/>
                  </a:lnTo>
                  <a:lnTo>
                    <a:pt x="912087" y="143867"/>
                  </a:lnTo>
                  <a:lnTo>
                    <a:pt x="865708" y="161253"/>
                  </a:lnTo>
                  <a:lnTo>
                    <a:pt x="819731" y="179665"/>
                  </a:lnTo>
                  <a:lnTo>
                    <a:pt x="774180" y="199109"/>
                  </a:lnTo>
                  <a:lnTo>
                    <a:pt x="729075" y="219589"/>
                  </a:lnTo>
                  <a:lnTo>
                    <a:pt x="687122" y="240110"/>
                  </a:lnTo>
                  <a:lnTo>
                    <a:pt x="646206" y="261898"/>
                  </a:lnTo>
                  <a:lnTo>
                    <a:pt x="606350" y="284914"/>
                  </a:lnTo>
                  <a:lnTo>
                    <a:pt x="567571" y="309117"/>
                  </a:lnTo>
                  <a:lnTo>
                    <a:pt x="529890" y="334468"/>
                  </a:lnTo>
                  <a:lnTo>
                    <a:pt x="493327" y="360926"/>
                  </a:lnTo>
                  <a:lnTo>
                    <a:pt x="457902" y="388452"/>
                  </a:lnTo>
                  <a:lnTo>
                    <a:pt x="423635" y="417006"/>
                  </a:lnTo>
                  <a:lnTo>
                    <a:pt x="390544" y="446547"/>
                  </a:lnTo>
                  <a:lnTo>
                    <a:pt x="358651" y="477037"/>
                  </a:lnTo>
                  <a:lnTo>
                    <a:pt x="327974" y="508435"/>
                  </a:lnTo>
                  <a:lnTo>
                    <a:pt x="298535" y="540700"/>
                  </a:lnTo>
                  <a:lnTo>
                    <a:pt x="270352" y="573794"/>
                  </a:lnTo>
                  <a:lnTo>
                    <a:pt x="243445" y="607677"/>
                  </a:lnTo>
                  <a:lnTo>
                    <a:pt x="217835" y="642307"/>
                  </a:lnTo>
                  <a:lnTo>
                    <a:pt x="193541" y="677647"/>
                  </a:lnTo>
                  <a:lnTo>
                    <a:pt x="170583" y="713654"/>
                  </a:lnTo>
                  <a:lnTo>
                    <a:pt x="148980" y="750291"/>
                  </a:lnTo>
                  <a:lnTo>
                    <a:pt x="128753" y="787516"/>
                  </a:lnTo>
                  <a:lnTo>
                    <a:pt x="109921" y="825290"/>
                  </a:lnTo>
                  <a:lnTo>
                    <a:pt x="92505" y="863572"/>
                  </a:lnTo>
                  <a:lnTo>
                    <a:pt x="76524" y="902324"/>
                  </a:lnTo>
                  <a:lnTo>
                    <a:pt x="61997" y="941505"/>
                  </a:lnTo>
                  <a:lnTo>
                    <a:pt x="48945" y="981075"/>
                  </a:lnTo>
                  <a:lnTo>
                    <a:pt x="37388" y="1020994"/>
                  </a:lnTo>
                  <a:lnTo>
                    <a:pt x="27345" y="1061222"/>
                  </a:lnTo>
                  <a:lnTo>
                    <a:pt x="18837" y="1101720"/>
                  </a:lnTo>
                  <a:lnTo>
                    <a:pt x="11882" y="1142447"/>
                  </a:lnTo>
                  <a:lnTo>
                    <a:pt x="6501" y="1183363"/>
                  </a:lnTo>
                  <a:lnTo>
                    <a:pt x="2714" y="1224430"/>
                  </a:lnTo>
                  <a:lnTo>
                    <a:pt x="540" y="1265606"/>
                  </a:lnTo>
                  <a:lnTo>
                    <a:pt x="0" y="1306851"/>
                  </a:lnTo>
                  <a:lnTo>
                    <a:pt x="1112" y="1348127"/>
                  </a:lnTo>
                  <a:lnTo>
                    <a:pt x="3898" y="1389392"/>
                  </a:lnTo>
                  <a:lnTo>
                    <a:pt x="8376" y="1430608"/>
                  </a:lnTo>
                  <a:lnTo>
                    <a:pt x="14567" y="1471734"/>
                  </a:lnTo>
                  <a:lnTo>
                    <a:pt x="22491" y="1512729"/>
                  </a:lnTo>
                  <a:lnTo>
                    <a:pt x="32167" y="1553556"/>
                  </a:lnTo>
                  <a:lnTo>
                    <a:pt x="43615" y="1594172"/>
                  </a:lnTo>
                  <a:lnTo>
                    <a:pt x="56855" y="1634539"/>
                  </a:lnTo>
                  <a:lnTo>
                    <a:pt x="71906" y="1674616"/>
                  </a:lnTo>
                  <a:lnTo>
                    <a:pt x="88789" y="1714364"/>
                  </a:lnTo>
                  <a:lnTo>
                    <a:pt x="107524" y="1753743"/>
                  </a:lnTo>
                  <a:lnTo>
                    <a:pt x="128130" y="1792713"/>
                  </a:lnTo>
                  <a:lnTo>
                    <a:pt x="150627" y="1831233"/>
                  </a:lnTo>
                  <a:lnTo>
                    <a:pt x="175034" y="1869264"/>
                  </a:lnTo>
                  <a:lnTo>
                    <a:pt x="201373" y="1906767"/>
                  </a:lnTo>
                  <a:lnTo>
                    <a:pt x="229662" y="1943700"/>
                  </a:lnTo>
                  <a:lnTo>
                    <a:pt x="259921" y="1980024"/>
                  </a:lnTo>
                  <a:lnTo>
                    <a:pt x="292171" y="2015700"/>
                  </a:lnTo>
                  <a:lnTo>
                    <a:pt x="326430" y="2050687"/>
                  </a:lnTo>
                  <a:lnTo>
                    <a:pt x="362720" y="2084946"/>
                  </a:lnTo>
                  <a:lnTo>
                    <a:pt x="401200" y="2118292"/>
                  </a:lnTo>
                  <a:lnTo>
                    <a:pt x="441045" y="2149753"/>
                  </a:lnTo>
                  <a:lnTo>
                    <a:pt x="482176" y="2179363"/>
                  </a:lnTo>
                  <a:lnTo>
                    <a:pt x="524513" y="2207154"/>
                  </a:lnTo>
                  <a:lnTo>
                    <a:pt x="567977" y="2233159"/>
                  </a:lnTo>
                  <a:lnTo>
                    <a:pt x="612488" y="2257412"/>
                  </a:lnTo>
                  <a:lnTo>
                    <a:pt x="657966" y="2279945"/>
                  </a:lnTo>
                  <a:lnTo>
                    <a:pt x="704334" y="2300792"/>
                  </a:lnTo>
                  <a:lnTo>
                    <a:pt x="751510" y="2319985"/>
                  </a:lnTo>
                  <a:lnTo>
                    <a:pt x="799415" y="2337557"/>
                  </a:lnTo>
                  <a:lnTo>
                    <a:pt x="847971" y="2353541"/>
                  </a:lnTo>
                  <a:lnTo>
                    <a:pt x="897097" y="2367971"/>
                  </a:lnTo>
                  <a:lnTo>
                    <a:pt x="946714" y="2380880"/>
                  </a:lnTo>
                  <a:lnTo>
                    <a:pt x="996743" y="2392299"/>
                  </a:lnTo>
                  <a:lnTo>
                    <a:pt x="1047105" y="2402263"/>
                  </a:lnTo>
                  <a:lnTo>
                    <a:pt x="1097719" y="2410805"/>
                  </a:lnTo>
                  <a:lnTo>
                    <a:pt x="1148507" y="2417957"/>
                  </a:lnTo>
                  <a:lnTo>
                    <a:pt x="1199388" y="2423752"/>
                  </a:lnTo>
                  <a:lnTo>
                    <a:pt x="1250284" y="2428223"/>
                  </a:lnTo>
                  <a:lnTo>
                    <a:pt x="1306121" y="2431350"/>
                  </a:lnTo>
                  <a:lnTo>
                    <a:pt x="1361855" y="2432474"/>
                  </a:lnTo>
                  <a:lnTo>
                    <a:pt x="1417493" y="2431803"/>
                  </a:lnTo>
                  <a:lnTo>
                    <a:pt x="1473042" y="2429542"/>
                  </a:lnTo>
                  <a:lnTo>
                    <a:pt x="1528506" y="2425899"/>
                  </a:lnTo>
                  <a:lnTo>
                    <a:pt x="1577856" y="2421658"/>
                  </a:lnTo>
                  <a:lnTo>
                    <a:pt x="1627148" y="2416631"/>
                  </a:lnTo>
                  <a:lnTo>
                    <a:pt x="1676389" y="2410964"/>
                  </a:lnTo>
                  <a:lnTo>
                    <a:pt x="1725583" y="2404803"/>
                  </a:lnTo>
                  <a:lnTo>
                    <a:pt x="1823846" y="2391587"/>
                  </a:lnTo>
                  <a:lnTo>
                    <a:pt x="1921974" y="2378153"/>
                  </a:lnTo>
                  <a:lnTo>
                    <a:pt x="1970998" y="2371720"/>
                  </a:lnTo>
                  <a:lnTo>
                    <a:pt x="2020002" y="2365671"/>
                  </a:lnTo>
                  <a:lnTo>
                    <a:pt x="2068990" y="2360154"/>
                  </a:lnTo>
                  <a:lnTo>
                    <a:pt x="2117967" y="2355313"/>
                  </a:lnTo>
                  <a:lnTo>
                    <a:pt x="2166937" y="2351297"/>
                  </a:lnTo>
                  <a:lnTo>
                    <a:pt x="2215904" y="2348250"/>
                  </a:lnTo>
                  <a:lnTo>
                    <a:pt x="2264874" y="2346319"/>
                  </a:lnTo>
                  <a:lnTo>
                    <a:pt x="2313850" y="2345650"/>
                  </a:lnTo>
                  <a:lnTo>
                    <a:pt x="2362838" y="2346391"/>
                  </a:lnTo>
                  <a:lnTo>
                    <a:pt x="2411841" y="2348687"/>
                  </a:lnTo>
                  <a:lnTo>
                    <a:pt x="2485507" y="2360901"/>
                  </a:lnTo>
                  <a:lnTo>
                    <a:pt x="2553889" y="2391272"/>
                  </a:lnTo>
                  <a:lnTo>
                    <a:pt x="2590538" y="2418239"/>
                  </a:lnTo>
                  <a:lnTo>
                    <a:pt x="2621306" y="2449258"/>
                  </a:lnTo>
                  <a:lnTo>
                    <a:pt x="2645865" y="2484540"/>
                  </a:lnTo>
                  <a:lnTo>
                    <a:pt x="2663885" y="2524295"/>
                  </a:lnTo>
                  <a:lnTo>
                    <a:pt x="2675037" y="2568732"/>
                  </a:lnTo>
                  <a:lnTo>
                    <a:pt x="2696073" y="2696425"/>
                  </a:lnTo>
                  <a:lnTo>
                    <a:pt x="2701717" y="2715576"/>
                  </a:lnTo>
                  <a:lnTo>
                    <a:pt x="2713507" y="2720864"/>
                  </a:lnTo>
                  <a:lnTo>
                    <a:pt x="2718858" y="2719523"/>
                  </a:lnTo>
                  <a:lnTo>
                    <a:pt x="2725654" y="2717261"/>
                  </a:lnTo>
                  <a:lnTo>
                    <a:pt x="2749307" y="2665504"/>
                  </a:lnTo>
                  <a:lnTo>
                    <a:pt x="2761249" y="2618418"/>
                  </a:lnTo>
                  <a:lnTo>
                    <a:pt x="2776677" y="2572952"/>
                  </a:lnTo>
                  <a:lnTo>
                    <a:pt x="2795431" y="2529034"/>
                  </a:lnTo>
                  <a:lnTo>
                    <a:pt x="2817351" y="2486596"/>
                  </a:lnTo>
                  <a:lnTo>
                    <a:pt x="2842276" y="2445564"/>
                  </a:lnTo>
                  <a:lnTo>
                    <a:pt x="2870047" y="2405868"/>
                  </a:lnTo>
                  <a:lnTo>
                    <a:pt x="2913168" y="2358867"/>
                  </a:lnTo>
                  <a:lnTo>
                    <a:pt x="2961960" y="2317756"/>
                  </a:lnTo>
                  <a:lnTo>
                    <a:pt x="2997251" y="2290787"/>
                  </a:lnTo>
                  <a:lnTo>
                    <a:pt x="3033595" y="2265350"/>
                  </a:lnTo>
                  <a:lnTo>
                    <a:pt x="3070927" y="2241368"/>
                  </a:lnTo>
                  <a:lnTo>
                    <a:pt x="3109181" y="2218764"/>
                  </a:lnTo>
                  <a:lnTo>
                    <a:pt x="3151476" y="2194362"/>
                  </a:lnTo>
                  <a:lnTo>
                    <a:pt x="3193255" y="2169337"/>
                  </a:lnTo>
                  <a:lnTo>
                    <a:pt x="3234411" y="2143627"/>
                  </a:lnTo>
                  <a:lnTo>
                    <a:pt x="3274835" y="2117170"/>
                  </a:lnTo>
                  <a:lnTo>
                    <a:pt x="3314421" y="2089902"/>
                  </a:lnTo>
                  <a:lnTo>
                    <a:pt x="3353060" y="2061761"/>
                  </a:lnTo>
                  <a:lnTo>
                    <a:pt x="3390645" y="2032684"/>
                  </a:lnTo>
                  <a:lnTo>
                    <a:pt x="3427069" y="2002609"/>
                  </a:lnTo>
                  <a:lnTo>
                    <a:pt x="3462222" y="1971472"/>
                  </a:lnTo>
                  <a:lnTo>
                    <a:pt x="3495998" y="1939212"/>
                  </a:lnTo>
                  <a:lnTo>
                    <a:pt x="3528290" y="1905764"/>
                  </a:lnTo>
                  <a:lnTo>
                    <a:pt x="3558988" y="1871067"/>
                  </a:lnTo>
                  <a:lnTo>
                    <a:pt x="3587987" y="1835058"/>
                  </a:lnTo>
                  <a:lnTo>
                    <a:pt x="3615177" y="1797675"/>
                  </a:lnTo>
                  <a:lnTo>
                    <a:pt x="3640452" y="1758853"/>
                  </a:lnTo>
                  <a:lnTo>
                    <a:pt x="3663703" y="1718531"/>
                  </a:lnTo>
                  <a:lnTo>
                    <a:pt x="3684823" y="1676647"/>
                  </a:lnTo>
                  <a:lnTo>
                    <a:pt x="3703705" y="1633136"/>
                  </a:lnTo>
                  <a:lnTo>
                    <a:pt x="3720240" y="1587937"/>
                  </a:lnTo>
                  <a:lnTo>
                    <a:pt x="3734321" y="1540988"/>
                  </a:lnTo>
                  <a:lnTo>
                    <a:pt x="3745840" y="1492224"/>
                  </a:lnTo>
                  <a:lnTo>
                    <a:pt x="3754690" y="1441583"/>
                  </a:lnTo>
                  <a:lnTo>
                    <a:pt x="3760502" y="1392473"/>
                  </a:lnTo>
                  <a:lnTo>
                    <a:pt x="3763632" y="1344210"/>
                  </a:lnTo>
                  <a:lnTo>
                    <a:pt x="3764157" y="1296795"/>
                  </a:lnTo>
                  <a:lnTo>
                    <a:pt x="3762155" y="1250230"/>
                  </a:lnTo>
                  <a:lnTo>
                    <a:pt x="3757702" y="1204517"/>
                  </a:lnTo>
                  <a:lnTo>
                    <a:pt x="3750878" y="1159657"/>
                  </a:lnTo>
                  <a:lnTo>
                    <a:pt x="3741760" y="1115651"/>
                  </a:lnTo>
                  <a:lnTo>
                    <a:pt x="3730424" y="1072502"/>
                  </a:lnTo>
                  <a:lnTo>
                    <a:pt x="3716949" y="1030212"/>
                  </a:lnTo>
                  <a:lnTo>
                    <a:pt x="3701413" y="988780"/>
                  </a:lnTo>
                  <a:lnTo>
                    <a:pt x="3683893" y="948210"/>
                  </a:lnTo>
                  <a:lnTo>
                    <a:pt x="3664467" y="908503"/>
                  </a:lnTo>
                  <a:lnTo>
                    <a:pt x="3643212" y="869659"/>
                  </a:lnTo>
                  <a:lnTo>
                    <a:pt x="3620207" y="831682"/>
                  </a:lnTo>
                  <a:lnTo>
                    <a:pt x="3595528" y="794572"/>
                  </a:lnTo>
                  <a:lnTo>
                    <a:pt x="3569253" y="758332"/>
                  </a:lnTo>
                  <a:lnTo>
                    <a:pt x="3541460" y="722962"/>
                  </a:lnTo>
                  <a:lnTo>
                    <a:pt x="3512227" y="688464"/>
                  </a:lnTo>
                  <a:lnTo>
                    <a:pt x="3481632" y="654840"/>
                  </a:lnTo>
                  <a:lnTo>
                    <a:pt x="3449751" y="622091"/>
                  </a:lnTo>
                  <a:lnTo>
                    <a:pt x="3416663" y="590220"/>
                  </a:lnTo>
                  <a:lnTo>
                    <a:pt x="3382444" y="559227"/>
                  </a:lnTo>
                  <a:lnTo>
                    <a:pt x="3347174" y="529114"/>
                  </a:lnTo>
                  <a:lnTo>
                    <a:pt x="3310930" y="499883"/>
                  </a:lnTo>
                  <a:lnTo>
                    <a:pt x="3273788" y="471536"/>
                  </a:lnTo>
                  <a:lnTo>
                    <a:pt x="3235827" y="444073"/>
                  </a:lnTo>
                  <a:lnTo>
                    <a:pt x="3197125" y="417497"/>
                  </a:lnTo>
                  <a:lnTo>
                    <a:pt x="3157758" y="391809"/>
                  </a:lnTo>
                  <a:lnTo>
                    <a:pt x="3117805" y="367010"/>
                  </a:lnTo>
                  <a:lnTo>
                    <a:pt x="3077344" y="343103"/>
                  </a:lnTo>
                  <a:lnTo>
                    <a:pt x="3036452" y="320089"/>
                  </a:lnTo>
                  <a:lnTo>
                    <a:pt x="2995206" y="297969"/>
                  </a:lnTo>
                  <a:lnTo>
                    <a:pt x="2953684" y="276745"/>
                  </a:lnTo>
                  <a:lnTo>
                    <a:pt x="2911965" y="256419"/>
                  </a:lnTo>
                  <a:lnTo>
                    <a:pt x="2870125" y="236992"/>
                  </a:lnTo>
                  <a:lnTo>
                    <a:pt x="2828242" y="218466"/>
                  </a:lnTo>
                  <a:lnTo>
                    <a:pt x="2786394" y="200842"/>
                  </a:lnTo>
                  <a:lnTo>
                    <a:pt x="2744658" y="184123"/>
                  </a:lnTo>
                  <a:lnTo>
                    <a:pt x="2703113" y="168308"/>
                  </a:lnTo>
                  <a:lnTo>
                    <a:pt x="2661835" y="153401"/>
                  </a:lnTo>
                  <a:lnTo>
                    <a:pt x="2620902" y="139403"/>
                  </a:lnTo>
                  <a:lnTo>
                    <a:pt x="2574073" y="124311"/>
                  </a:lnTo>
                  <a:lnTo>
                    <a:pt x="2526887" y="110054"/>
                  </a:lnTo>
                  <a:lnTo>
                    <a:pt x="2479367" y="96638"/>
                  </a:lnTo>
                  <a:lnTo>
                    <a:pt x="2431535" y="84068"/>
                  </a:lnTo>
                  <a:lnTo>
                    <a:pt x="2383412" y="72350"/>
                  </a:lnTo>
                  <a:lnTo>
                    <a:pt x="2335020" y="61489"/>
                  </a:lnTo>
                  <a:lnTo>
                    <a:pt x="2286381" y="51491"/>
                  </a:lnTo>
                  <a:lnTo>
                    <a:pt x="2237516" y="42360"/>
                  </a:lnTo>
                  <a:lnTo>
                    <a:pt x="2188446" y="34104"/>
                  </a:lnTo>
                  <a:lnTo>
                    <a:pt x="2139195" y="26726"/>
                  </a:lnTo>
                  <a:lnTo>
                    <a:pt x="2089783" y="20233"/>
                  </a:lnTo>
                  <a:lnTo>
                    <a:pt x="2040232" y="14629"/>
                  </a:lnTo>
                  <a:lnTo>
                    <a:pt x="1990563" y="9921"/>
                  </a:lnTo>
                  <a:lnTo>
                    <a:pt x="1940799" y="6113"/>
                  </a:lnTo>
                  <a:lnTo>
                    <a:pt x="1890961" y="3212"/>
                  </a:lnTo>
                  <a:lnTo>
                    <a:pt x="1841071" y="1222"/>
                  </a:lnTo>
                  <a:lnTo>
                    <a:pt x="1791151" y="150"/>
                  </a:lnTo>
                  <a:lnTo>
                    <a:pt x="1741221" y="0"/>
                  </a:lnTo>
                  <a:close/>
                </a:path>
              </a:pathLst>
            </a:custGeom>
            <a:solidFill>
              <a:srgbClr val="9FC9EB"/>
            </a:solidFill>
          </p:spPr>
          <p:txBody>
            <a:bodyPr wrap="square" lIns="0" tIns="0" rIns="0" bIns="0" rtlCol="0"/>
            <a:lstStyle/>
            <a:p>
              <a:endParaRPr lang="sv-SE"/>
            </a:p>
          </p:txBody>
        </p:sp>
        <p:sp>
          <p:nvSpPr>
            <p:cNvPr id="9" name="object 9"/>
            <p:cNvSpPr/>
            <p:nvPr/>
          </p:nvSpPr>
          <p:spPr>
            <a:xfrm>
              <a:off x="14418653" y="6439874"/>
              <a:ext cx="4893310" cy="3535679"/>
            </a:xfrm>
            <a:custGeom>
              <a:avLst/>
              <a:gdLst/>
              <a:ahLst/>
              <a:cxnLst/>
              <a:rect l="l" t="t" r="r" b="b"/>
              <a:pathLst>
                <a:path w="4893309" h="3535679">
                  <a:moveTo>
                    <a:pt x="1358784" y="0"/>
                  </a:moveTo>
                  <a:lnTo>
                    <a:pt x="1328008" y="33363"/>
                  </a:lnTo>
                  <a:lnTo>
                    <a:pt x="1319204" y="70217"/>
                  </a:lnTo>
                  <a:lnTo>
                    <a:pt x="1306180" y="122820"/>
                  </a:lnTo>
                  <a:lnTo>
                    <a:pt x="1289804" y="173863"/>
                  </a:lnTo>
                  <a:lnTo>
                    <a:pt x="1270207" y="223405"/>
                  </a:lnTo>
                  <a:lnTo>
                    <a:pt x="1247520" y="271506"/>
                  </a:lnTo>
                  <a:lnTo>
                    <a:pt x="1221875" y="318224"/>
                  </a:lnTo>
                  <a:lnTo>
                    <a:pt x="1193403" y="363618"/>
                  </a:lnTo>
                  <a:lnTo>
                    <a:pt x="1162235" y="407746"/>
                  </a:lnTo>
                  <a:lnTo>
                    <a:pt x="1135557" y="439663"/>
                  </a:lnTo>
                  <a:lnTo>
                    <a:pt x="1106180" y="468845"/>
                  </a:lnTo>
                  <a:lnTo>
                    <a:pt x="1074960" y="496113"/>
                  </a:lnTo>
                  <a:lnTo>
                    <a:pt x="1042752" y="522287"/>
                  </a:lnTo>
                  <a:lnTo>
                    <a:pt x="1006162" y="550500"/>
                  </a:lnTo>
                  <a:lnTo>
                    <a:pt x="968684" y="577423"/>
                  </a:lnTo>
                  <a:lnTo>
                    <a:pt x="930363" y="603110"/>
                  </a:lnTo>
                  <a:lnTo>
                    <a:pt x="891241" y="627613"/>
                  </a:lnTo>
                  <a:lnTo>
                    <a:pt x="851365" y="650985"/>
                  </a:lnTo>
                  <a:lnTo>
                    <a:pt x="808112" y="675844"/>
                  </a:lnTo>
                  <a:lnTo>
                    <a:pt x="765254" y="701191"/>
                  </a:lnTo>
                  <a:lnTo>
                    <a:pt x="722860" y="727067"/>
                  </a:lnTo>
                  <a:lnTo>
                    <a:pt x="680997" y="753511"/>
                  </a:lnTo>
                  <a:lnTo>
                    <a:pt x="639733" y="780562"/>
                  </a:lnTo>
                  <a:lnTo>
                    <a:pt x="599137" y="808260"/>
                  </a:lnTo>
                  <a:lnTo>
                    <a:pt x="559275" y="836644"/>
                  </a:lnTo>
                  <a:lnTo>
                    <a:pt x="520216" y="865754"/>
                  </a:lnTo>
                  <a:lnTo>
                    <a:pt x="482027" y="895630"/>
                  </a:lnTo>
                  <a:lnTo>
                    <a:pt x="444778" y="926311"/>
                  </a:lnTo>
                  <a:lnTo>
                    <a:pt x="408535" y="957837"/>
                  </a:lnTo>
                  <a:lnTo>
                    <a:pt x="373366" y="990247"/>
                  </a:lnTo>
                  <a:lnTo>
                    <a:pt x="339340" y="1023580"/>
                  </a:lnTo>
                  <a:lnTo>
                    <a:pt x="306524" y="1057877"/>
                  </a:lnTo>
                  <a:lnTo>
                    <a:pt x="274986" y="1093176"/>
                  </a:lnTo>
                  <a:lnTo>
                    <a:pt x="244795" y="1129518"/>
                  </a:lnTo>
                  <a:lnTo>
                    <a:pt x="216017" y="1166942"/>
                  </a:lnTo>
                  <a:lnTo>
                    <a:pt x="188721" y="1205487"/>
                  </a:lnTo>
                  <a:lnTo>
                    <a:pt x="162975" y="1245193"/>
                  </a:lnTo>
                  <a:lnTo>
                    <a:pt x="138847" y="1286099"/>
                  </a:lnTo>
                  <a:lnTo>
                    <a:pt x="116404" y="1328245"/>
                  </a:lnTo>
                  <a:lnTo>
                    <a:pt x="95715" y="1371671"/>
                  </a:lnTo>
                  <a:lnTo>
                    <a:pt x="76848" y="1416416"/>
                  </a:lnTo>
                  <a:lnTo>
                    <a:pt x="59869" y="1462519"/>
                  </a:lnTo>
                  <a:lnTo>
                    <a:pt x="44848" y="1510021"/>
                  </a:lnTo>
                  <a:lnTo>
                    <a:pt x="31852" y="1558960"/>
                  </a:lnTo>
                  <a:lnTo>
                    <a:pt x="20949" y="1609377"/>
                  </a:lnTo>
                  <a:lnTo>
                    <a:pt x="12207" y="1661310"/>
                  </a:lnTo>
                  <a:lnTo>
                    <a:pt x="6053" y="1710795"/>
                  </a:lnTo>
                  <a:lnTo>
                    <a:pt x="1999" y="1759622"/>
                  </a:lnTo>
                  <a:lnTo>
                    <a:pt x="0" y="1807788"/>
                  </a:lnTo>
                  <a:lnTo>
                    <a:pt x="7" y="1855295"/>
                  </a:lnTo>
                  <a:lnTo>
                    <a:pt x="1975" y="1902140"/>
                  </a:lnTo>
                  <a:lnTo>
                    <a:pt x="5857" y="1948322"/>
                  </a:lnTo>
                  <a:lnTo>
                    <a:pt x="11605" y="1993842"/>
                  </a:lnTo>
                  <a:lnTo>
                    <a:pt x="19175" y="2038697"/>
                  </a:lnTo>
                  <a:lnTo>
                    <a:pt x="28517" y="2082886"/>
                  </a:lnTo>
                  <a:lnTo>
                    <a:pt x="39587" y="2126410"/>
                  </a:lnTo>
                  <a:lnTo>
                    <a:pt x="52336" y="2169266"/>
                  </a:lnTo>
                  <a:lnTo>
                    <a:pt x="66719" y="2211454"/>
                  </a:lnTo>
                  <a:lnTo>
                    <a:pt x="82689" y="2252973"/>
                  </a:lnTo>
                  <a:lnTo>
                    <a:pt x="100198" y="2293822"/>
                  </a:lnTo>
                  <a:lnTo>
                    <a:pt x="119201" y="2334001"/>
                  </a:lnTo>
                  <a:lnTo>
                    <a:pt x="139651" y="2373507"/>
                  </a:lnTo>
                  <a:lnTo>
                    <a:pt x="161500" y="2412340"/>
                  </a:lnTo>
                  <a:lnTo>
                    <a:pt x="184702" y="2450500"/>
                  </a:lnTo>
                  <a:lnTo>
                    <a:pt x="209210" y="2487984"/>
                  </a:lnTo>
                  <a:lnTo>
                    <a:pt x="234978" y="2524793"/>
                  </a:lnTo>
                  <a:lnTo>
                    <a:pt x="261959" y="2560925"/>
                  </a:lnTo>
                  <a:lnTo>
                    <a:pt x="290106" y="2596380"/>
                  </a:lnTo>
                  <a:lnTo>
                    <a:pt x="319372" y="2631156"/>
                  </a:lnTo>
                  <a:lnTo>
                    <a:pt x="349712" y="2665252"/>
                  </a:lnTo>
                  <a:lnTo>
                    <a:pt x="381077" y="2698668"/>
                  </a:lnTo>
                  <a:lnTo>
                    <a:pt x="413421" y="2731403"/>
                  </a:lnTo>
                  <a:lnTo>
                    <a:pt x="446698" y="2763455"/>
                  </a:lnTo>
                  <a:lnTo>
                    <a:pt x="480860" y="2794823"/>
                  </a:lnTo>
                  <a:lnTo>
                    <a:pt x="515862" y="2825508"/>
                  </a:lnTo>
                  <a:lnTo>
                    <a:pt x="551656" y="2855506"/>
                  </a:lnTo>
                  <a:lnTo>
                    <a:pt x="588195" y="2884819"/>
                  </a:lnTo>
                  <a:lnTo>
                    <a:pt x="625434" y="2913445"/>
                  </a:lnTo>
                  <a:lnTo>
                    <a:pt x="663325" y="2941382"/>
                  </a:lnTo>
                  <a:lnTo>
                    <a:pt x="701821" y="2968630"/>
                  </a:lnTo>
                  <a:lnTo>
                    <a:pt x="740875" y="2995189"/>
                  </a:lnTo>
                  <a:lnTo>
                    <a:pt x="780442" y="3021056"/>
                  </a:lnTo>
                  <a:lnTo>
                    <a:pt x="820474" y="3046231"/>
                  </a:lnTo>
                  <a:lnTo>
                    <a:pt x="860924" y="3070713"/>
                  </a:lnTo>
                  <a:lnTo>
                    <a:pt x="901747" y="3094502"/>
                  </a:lnTo>
                  <a:lnTo>
                    <a:pt x="942894" y="3117595"/>
                  </a:lnTo>
                  <a:lnTo>
                    <a:pt x="984320" y="3139993"/>
                  </a:lnTo>
                  <a:lnTo>
                    <a:pt x="1025977" y="3161694"/>
                  </a:lnTo>
                  <a:lnTo>
                    <a:pt x="1067819" y="3182698"/>
                  </a:lnTo>
                  <a:lnTo>
                    <a:pt x="1109800" y="3203003"/>
                  </a:lnTo>
                  <a:lnTo>
                    <a:pt x="1151871" y="3222608"/>
                  </a:lnTo>
                  <a:lnTo>
                    <a:pt x="1193988" y="3241512"/>
                  </a:lnTo>
                  <a:lnTo>
                    <a:pt x="1236102" y="3259715"/>
                  </a:lnTo>
                  <a:lnTo>
                    <a:pt x="1278168" y="3277216"/>
                  </a:lnTo>
                  <a:lnTo>
                    <a:pt x="1320139" y="3294013"/>
                  </a:lnTo>
                  <a:lnTo>
                    <a:pt x="1361967" y="3310106"/>
                  </a:lnTo>
                  <a:lnTo>
                    <a:pt x="1403606" y="3325493"/>
                  </a:lnTo>
                  <a:lnTo>
                    <a:pt x="1445010" y="3340175"/>
                  </a:lnTo>
                  <a:lnTo>
                    <a:pt x="1486131" y="3354149"/>
                  </a:lnTo>
                  <a:lnTo>
                    <a:pt x="1532642" y="3369250"/>
                  </a:lnTo>
                  <a:lnTo>
                    <a:pt x="1579428" y="3383716"/>
                  </a:lnTo>
                  <a:lnTo>
                    <a:pt x="1626476" y="3397546"/>
                  </a:lnTo>
                  <a:lnTo>
                    <a:pt x="1673773" y="3410735"/>
                  </a:lnTo>
                  <a:lnTo>
                    <a:pt x="1721306" y="3423281"/>
                  </a:lnTo>
                  <a:lnTo>
                    <a:pt x="1769063" y="3435179"/>
                  </a:lnTo>
                  <a:lnTo>
                    <a:pt x="1817032" y="3446428"/>
                  </a:lnTo>
                  <a:lnTo>
                    <a:pt x="1865200" y="3457024"/>
                  </a:lnTo>
                  <a:lnTo>
                    <a:pt x="1913553" y="3466964"/>
                  </a:lnTo>
                  <a:lnTo>
                    <a:pt x="1962081" y="3476244"/>
                  </a:lnTo>
                  <a:lnTo>
                    <a:pt x="2010769" y="3484861"/>
                  </a:lnTo>
                  <a:lnTo>
                    <a:pt x="2059605" y="3492813"/>
                  </a:lnTo>
                  <a:lnTo>
                    <a:pt x="2108577" y="3500096"/>
                  </a:lnTo>
                  <a:lnTo>
                    <a:pt x="2157673" y="3506707"/>
                  </a:lnTo>
                  <a:lnTo>
                    <a:pt x="2206878" y="3512643"/>
                  </a:lnTo>
                  <a:lnTo>
                    <a:pt x="2256182" y="3517900"/>
                  </a:lnTo>
                  <a:lnTo>
                    <a:pt x="2305571" y="3522476"/>
                  </a:lnTo>
                  <a:lnTo>
                    <a:pt x="2355033" y="3526367"/>
                  </a:lnTo>
                  <a:lnTo>
                    <a:pt x="2404554" y="3529570"/>
                  </a:lnTo>
                  <a:lnTo>
                    <a:pt x="2454123" y="3532082"/>
                  </a:lnTo>
                  <a:lnTo>
                    <a:pt x="2503727" y="3533900"/>
                  </a:lnTo>
                  <a:lnTo>
                    <a:pt x="2553353" y="3535020"/>
                  </a:lnTo>
                  <a:lnTo>
                    <a:pt x="2602989" y="3535440"/>
                  </a:lnTo>
                  <a:lnTo>
                    <a:pt x="2652622" y="3535156"/>
                  </a:lnTo>
                  <a:lnTo>
                    <a:pt x="2702239" y="3534165"/>
                  </a:lnTo>
                  <a:lnTo>
                    <a:pt x="2751828" y="3532464"/>
                  </a:lnTo>
                  <a:lnTo>
                    <a:pt x="2801376" y="3530050"/>
                  </a:lnTo>
                  <a:lnTo>
                    <a:pt x="2850871" y="3526920"/>
                  </a:lnTo>
                  <a:lnTo>
                    <a:pt x="2900300" y="3523070"/>
                  </a:lnTo>
                  <a:lnTo>
                    <a:pt x="2949650" y="3518497"/>
                  </a:lnTo>
                  <a:lnTo>
                    <a:pt x="2998909" y="3513198"/>
                  </a:lnTo>
                  <a:lnTo>
                    <a:pt x="3048063" y="3507170"/>
                  </a:lnTo>
                  <a:lnTo>
                    <a:pt x="3097102" y="3500410"/>
                  </a:lnTo>
                  <a:lnTo>
                    <a:pt x="3146011" y="3492915"/>
                  </a:lnTo>
                  <a:lnTo>
                    <a:pt x="3194779" y="3484681"/>
                  </a:lnTo>
                  <a:lnTo>
                    <a:pt x="3243392" y="3475705"/>
                  </a:lnTo>
                  <a:lnTo>
                    <a:pt x="3291839" y="3465985"/>
                  </a:lnTo>
                  <a:lnTo>
                    <a:pt x="3340105" y="3455516"/>
                  </a:lnTo>
                  <a:lnTo>
                    <a:pt x="3388180" y="3444297"/>
                  </a:lnTo>
                  <a:lnTo>
                    <a:pt x="3436050" y="3432322"/>
                  </a:lnTo>
                  <a:lnTo>
                    <a:pt x="3483703" y="3419591"/>
                  </a:lnTo>
                  <a:lnTo>
                    <a:pt x="3531126" y="3406098"/>
                  </a:lnTo>
                  <a:lnTo>
                    <a:pt x="3578306" y="3391842"/>
                  </a:lnTo>
                  <a:lnTo>
                    <a:pt x="3625231" y="3376818"/>
                  </a:lnTo>
                  <a:lnTo>
                    <a:pt x="3671888" y="3361025"/>
                  </a:lnTo>
                  <a:lnTo>
                    <a:pt x="3718265" y="3344458"/>
                  </a:lnTo>
                  <a:lnTo>
                    <a:pt x="3764348" y="3327114"/>
                  </a:lnTo>
                  <a:lnTo>
                    <a:pt x="3810126" y="3308991"/>
                  </a:lnTo>
                  <a:lnTo>
                    <a:pt x="3855586" y="3290085"/>
                  </a:lnTo>
                  <a:lnTo>
                    <a:pt x="3900715" y="3270392"/>
                  </a:lnTo>
                  <a:lnTo>
                    <a:pt x="3945501" y="3249911"/>
                  </a:lnTo>
                  <a:lnTo>
                    <a:pt x="3987329" y="3229661"/>
                  </a:lnTo>
                  <a:lnTo>
                    <a:pt x="4028370" y="3208440"/>
                  </a:lnTo>
                  <a:lnTo>
                    <a:pt x="4068614" y="3186272"/>
                  </a:lnTo>
                  <a:lnTo>
                    <a:pt x="4108050" y="3163180"/>
                  </a:lnTo>
                  <a:lnTo>
                    <a:pt x="4146664" y="3139187"/>
                  </a:lnTo>
                  <a:lnTo>
                    <a:pt x="4184447" y="3114316"/>
                  </a:lnTo>
                  <a:lnTo>
                    <a:pt x="4221386" y="3088590"/>
                  </a:lnTo>
                  <a:lnTo>
                    <a:pt x="4257470" y="3062033"/>
                  </a:lnTo>
                  <a:lnTo>
                    <a:pt x="4292687" y="3034668"/>
                  </a:lnTo>
                  <a:lnTo>
                    <a:pt x="4327027" y="3006519"/>
                  </a:lnTo>
                  <a:lnTo>
                    <a:pt x="4360476" y="2977607"/>
                  </a:lnTo>
                  <a:lnTo>
                    <a:pt x="4393024" y="2947957"/>
                  </a:lnTo>
                  <a:lnTo>
                    <a:pt x="4424660" y="2917592"/>
                  </a:lnTo>
                  <a:lnTo>
                    <a:pt x="4455371" y="2886534"/>
                  </a:lnTo>
                  <a:lnTo>
                    <a:pt x="4485147" y="2854808"/>
                  </a:lnTo>
                  <a:lnTo>
                    <a:pt x="4513975" y="2822436"/>
                  </a:lnTo>
                  <a:lnTo>
                    <a:pt x="4541845" y="2789442"/>
                  </a:lnTo>
                  <a:lnTo>
                    <a:pt x="4568744" y="2755848"/>
                  </a:lnTo>
                  <a:lnTo>
                    <a:pt x="4594661" y="2721678"/>
                  </a:lnTo>
                  <a:lnTo>
                    <a:pt x="4619584" y="2686955"/>
                  </a:lnTo>
                  <a:lnTo>
                    <a:pt x="4643503" y="2651703"/>
                  </a:lnTo>
                  <a:lnTo>
                    <a:pt x="4666406" y="2615944"/>
                  </a:lnTo>
                  <a:lnTo>
                    <a:pt x="4688280" y="2579702"/>
                  </a:lnTo>
                  <a:lnTo>
                    <a:pt x="4709115" y="2543000"/>
                  </a:lnTo>
                  <a:lnTo>
                    <a:pt x="4728899" y="2505861"/>
                  </a:lnTo>
                  <a:lnTo>
                    <a:pt x="4747620" y="2468309"/>
                  </a:lnTo>
                  <a:lnTo>
                    <a:pt x="4765267" y="2430366"/>
                  </a:lnTo>
                  <a:lnTo>
                    <a:pt x="4781829" y="2392056"/>
                  </a:lnTo>
                  <a:lnTo>
                    <a:pt x="4797293" y="2353402"/>
                  </a:lnTo>
                  <a:lnTo>
                    <a:pt x="4811649" y="2314427"/>
                  </a:lnTo>
                  <a:lnTo>
                    <a:pt x="4824884" y="2275154"/>
                  </a:lnTo>
                  <a:lnTo>
                    <a:pt x="4836988" y="2235607"/>
                  </a:lnTo>
                  <a:lnTo>
                    <a:pt x="4847949" y="2195809"/>
                  </a:lnTo>
                  <a:lnTo>
                    <a:pt x="4857755" y="2155783"/>
                  </a:lnTo>
                  <a:lnTo>
                    <a:pt x="4866394" y="2115552"/>
                  </a:lnTo>
                  <a:lnTo>
                    <a:pt x="4873856" y="2075140"/>
                  </a:lnTo>
                  <a:lnTo>
                    <a:pt x="4880128" y="2034569"/>
                  </a:lnTo>
                  <a:lnTo>
                    <a:pt x="4885200" y="1993863"/>
                  </a:lnTo>
                  <a:lnTo>
                    <a:pt x="4889059" y="1953045"/>
                  </a:lnTo>
                  <a:lnTo>
                    <a:pt x="4891694" y="1912139"/>
                  </a:lnTo>
                  <a:lnTo>
                    <a:pt x="4893093" y="1871167"/>
                  </a:lnTo>
                  <a:lnTo>
                    <a:pt x="4893246" y="1830152"/>
                  </a:lnTo>
                  <a:lnTo>
                    <a:pt x="4892140" y="1789119"/>
                  </a:lnTo>
                  <a:lnTo>
                    <a:pt x="4889765" y="1748089"/>
                  </a:lnTo>
                  <a:lnTo>
                    <a:pt x="4886107" y="1707087"/>
                  </a:lnTo>
                  <a:lnTo>
                    <a:pt x="4881157" y="1666135"/>
                  </a:lnTo>
                  <a:lnTo>
                    <a:pt x="4874902" y="1625257"/>
                  </a:lnTo>
                  <a:lnTo>
                    <a:pt x="4867330" y="1584476"/>
                  </a:lnTo>
                  <a:lnTo>
                    <a:pt x="4858432" y="1543815"/>
                  </a:lnTo>
                  <a:lnTo>
                    <a:pt x="4848194" y="1503297"/>
                  </a:lnTo>
                  <a:lnTo>
                    <a:pt x="4836605" y="1462946"/>
                  </a:lnTo>
                  <a:lnTo>
                    <a:pt x="4823654" y="1422784"/>
                  </a:lnTo>
                  <a:lnTo>
                    <a:pt x="4809329" y="1382836"/>
                  </a:lnTo>
                  <a:lnTo>
                    <a:pt x="4793619" y="1343123"/>
                  </a:lnTo>
                  <a:lnTo>
                    <a:pt x="4776512" y="1303670"/>
                  </a:lnTo>
                  <a:lnTo>
                    <a:pt x="4757997" y="1264499"/>
                  </a:lnTo>
                  <a:lnTo>
                    <a:pt x="4738062" y="1225635"/>
                  </a:lnTo>
                  <a:lnTo>
                    <a:pt x="4716696" y="1187099"/>
                  </a:lnTo>
                  <a:lnTo>
                    <a:pt x="4693886" y="1148915"/>
                  </a:lnTo>
                  <a:lnTo>
                    <a:pt x="4669622" y="1111107"/>
                  </a:lnTo>
                  <a:lnTo>
                    <a:pt x="4643893" y="1073697"/>
                  </a:lnTo>
                  <a:lnTo>
                    <a:pt x="4616685" y="1036709"/>
                  </a:lnTo>
                  <a:lnTo>
                    <a:pt x="4587989" y="1000166"/>
                  </a:lnTo>
                  <a:lnTo>
                    <a:pt x="4557792" y="964091"/>
                  </a:lnTo>
                  <a:lnTo>
                    <a:pt x="4526083" y="928508"/>
                  </a:lnTo>
                  <a:lnTo>
                    <a:pt x="4492851" y="893439"/>
                  </a:lnTo>
                  <a:lnTo>
                    <a:pt x="4458083" y="858908"/>
                  </a:lnTo>
                  <a:lnTo>
                    <a:pt x="4421769" y="824938"/>
                  </a:lnTo>
                  <a:lnTo>
                    <a:pt x="4383916" y="791768"/>
                  </a:lnTo>
                  <a:lnTo>
                    <a:pt x="4345024" y="760019"/>
                  </a:lnTo>
                  <a:lnTo>
                    <a:pt x="4305138" y="729672"/>
                  </a:lnTo>
                  <a:lnTo>
                    <a:pt x="4264303" y="700709"/>
                  </a:lnTo>
                  <a:lnTo>
                    <a:pt x="4222565" y="673110"/>
                  </a:lnTo>
                  <a:lnTo>
                    <a:pt x="4179969" y="646857"/>
                  </a:lnTo>
                  <a:lnTo>
                    <a:pt x="4136560" y="621931"/>
                  </a:lnTo>
                  <a:lnTo>
                    <a:pt x="4092384" y="598312"/>
                  </a:lnTo>
                  <a:lnTo>
                    <a:pt x="4047487" y="575983"/>
                  </a:lnTo>
                  <a:lnTo>
                    <a:pt x="4001912" y="554924"/>
                  </a:lnTo>
                  <a:lnTo>
                    <a:pt x="3955707" y="535117"/>
                  </a:lnTo>
                  <a:lnTo>
                    <a:pt x="3908916" y="516543"/>
                  </a:lnTo>
                  <a:lnTo>
                    <a:pt x="3861584" y="499182"/>
                  </a:lnTo>
                  <a:lnTo>
                    <a:pt x="3813756" y="483016"/>
                  </a:lnTo>
                  <a:lnTo>
                    <a:pt x="3765479" y="468027"/>
                  </a:lnTo>
                  <a:lnTo>
                    <a:pt x="3716798" y="454195"/>
                  </a:lnTo>
                  <a:lnTo>
                    <a:pt x="3667757" y="441501"/>
                  </a:lnTo>
                  <a:lnTo>
                    <a:pt x="3618402" y="429927"/>
                  </a:lnTo>
                  <a:lnTo>
                    <a:pt x="3568779" y="419454"/>
                  </a:lnTo>
                  <a:lnTo>
                    <a:pt x="3518933" y="410063"/>
                  </a:lnTo>
                  <a:lnTo>
                    <a:pt x="3468909" y="401735"/>
                  </a:lnTo>
                  <a:lnTo>
                    <a:pt x="3418752" y="394452"/>
                  </a:lnTo>
                  <a:lnTo>
                    <a:pt x="3368508" y="388194"/>
                  </a:lnTo>
                  <a:lnTo>
                    <a:pt x="3318223" y="382943"/>
                  </a:lnTo>
                  <a:lnTo>
                    <a:pt x="3267940" y="378679"/>
                  </a:lnTo>
                  <a:lnTo>
                    <a:pt x="3216078" y="375500"/>
                  </a:lnTo>
                  <a:lnTo>
                    <a:pt x="3164284" y="373687"/>
                  </a:lnTo>
                  <a:lnTo>
                    <a:pt x="3112556" y="373143"/>
                  </a:lnTo>
                  <a:lnTo>
                    <a:pt x="3060891" y="373771"/>
                  </a:lnTo>
                  <a:lnTo>
                    <a:pt x="3009286" y="375472"/>
                  </a:lnTo>
                  <a:lnTo>
                    <a:pt x="2957738" y="378149"/>
                  </a:lnTo>
                  <a:lnTo>
                    <a:pt x="2906245" y="381705"/>
                  </a:lnTo>
                  <a:lnTo>
                    <a:pt x="2856031" y="385926"/>
                  </a:lnTo>
                  <a:lnTo>
                    <a:pt x="2805863" y="390799"/>
                  </a:lnTo>
                  <a:lnTo>
                    <a:pt x="2755738" y="396231"/>
                  </a:lnTo>
                  <a:lnTo>
                    <a:pt x="2705653" y="402133"/>
                  </a:lnTo>
                  <a:lnTo>
                    <a:pt x="2655605" y="408412"/>
                  </a:lnTo>
                  <a:lnTo>
                    <a:pt x="2555610" y="421740"/>
                  </a:lnTo>
                  <a:lnTo>
                    <a:pt x="2405825" y="442284"/>
                  </a:lnTo>
                  <a:lnTo>
                    <a:pt x="2355941" y="448915"/>
                  </a:lnTo>
                  <a:lnTo>
                    <a:pt x="2306074" y="455286"/>
                  </a:lnTo>
                  <a:lnTo>
                    <a:pt x="2256223" y="461305"/>
                  </a:lnTo>
                  <a:lnTo>
                    <a:pt x="2206383" y="466881"/>
                  </a:lnTo>
                  <a:lnTo>
                    <a:pt x="2156553" y="471923"/>
                  </a:lnTo>
                  <a:lnTo>
                    <a:pt x="2106729" y="476339"/>
                  </a:lnTo>
                  <a:lnTo>
                    <a:pt x="2056908" y="480040"/>
                  </a:lnTo>
                  <a:lnTo>
                    <a:pt x="2007088" y="482932"/>
                  </a:lnTo>
                  <a:lnTo>
                    <a:pt x="1957266" y="484926"/>
                  </a:lnTo>
                  <a:lnTo>
                    <a:pt x="1907440" y="485930"/>
                  </a:lnTo>
                  <a:lnTo>
                    <a:pt x="1857605" y="485852"/>
                  </a:lnTo>
                  <a:lnTo>
                    <a:pt x="1807761" y="484603"/>
                  </a:lnTo>
                  <a:lnTo>
                    <a:pt x="1757903" y="482090"/>
                  </a:lnTo>
                  <a:lnTo>
                    <a:pt x="1709365" y="476692"/>
                  </a:lnTo>
                  <a:lnTo>
                    <a:pt x="1662139" y="466208"/>
                  </a:lnTo>
                  <a:lnTo>
                    <a:pt x="1616628" y="449822"/>
                  </a:lnTo>
                  <a:lnTo>
                    <a:pt x="1573238" y="426719"/>
                  </a:lnTo>
                  <a:lnTo>
                    <a:pt x="1533021" y="397864"/>
                  </a:lnTo>
                  <a:lnTo>
                    <a:pt x="1498060" y="365381"/>
                  </a:lnTo>
                  <a:lnTo>
                    <a:pt x="1468604" y="329113"/>
                  </a:lnTo>
                  <a:lnTo>
                    <a:pt x="1444901" y="288902"/>
                  </a:lnTo>
                  <a:lnTo>
                    <a:pt x="1427199" y="244592"/>
                  </a:lnTo>
                  <a:lnTo>
                    <a:pt x="1415745" y="196025"/>
                  </a:lnTo>
                  <a:lnTo>
                    <a:pt x="1389987" y="39401"/>
                  </a:lnTo>
                  <a:lnTo>
                    <a:pt x="1388603" y="32396"/>
                  </a:lnTo>
                  <a:lnTo>
                    <a:pt x="1365234" y="164"/>
                  </a:lnTo>
                  <a:lnTo>
                    <a:pt x="1358784" y="0"/>
                  </a:lnTo>
                  <a:close/>
                </a:path>
              </a:pathLst>
            </a:custGeom>
            <a:solidFill>
              <a:srgbClr val="FFEA77"/>
            </a:solidFill>
          </p:spPr>
          <p:txBody>
            <a:bodyPr wrap="square" lIns="0" tIns="0" rIns="0" bIns="0" rtlCol="0"/>
            <a:lstStyle/>
            <a:p>
              <a:endParaRPr lang="sv-SE"/>
            </a:p>
          </p:txBody>
        </p:sp>
      </p:grpSp>
      <p:sp>
        <p:nvSpPr>
          <p:cNvPr id="10" name="object 10"/>
          <p:cNvSpPr txBox="1"/>
          <p:nvPr/>
        </p:nvSpPr>
        <p:spPr>
          <a:xfrm>
            <a:off x="14790149" y="3198946"/>
            <a:ext cx="3692525" cy="2165978"/>
          </a:xfrm>
          <a:prstGeom prst="rect">
            <a:avLst/>
          </a:prstGeom>
        </p:spPr>
        <p:txBody>
          <a:bodyPr vert="horz" wrap="square" lIns="0" tIns="11430" rIns="0" bIns="0" rtlCol="0">
            <a:spAutoFit/>
          </a:bodyPr>
          <a:lstStyle/>
          <a:p>
            <a:pPr marL="12065" marR="5080" algn="ctr">
              <a:lnSpc>
                <a:spcPct val="100000"/>
              </a:lnSpc>
              <a:spcBef>
                <a:spcPts val="90"/>
              </a:spcBef>
            </a:pPr>
            <a:r>
              <a:rPr lang="en-US" sz="2800" i="1" spc="-5" dirty="0">
                <a:latin typeface="Arial"/>
                <a:cs typeface="Arial"/>
              </a:rPr>
              <a:t>Which role do you have at school and in your free time? Do you have many different roles?</a:t>
            </a:r>
            <a:endParaRPr lang="sv-SE" sz="2800" dirty="0">
              <a:latin typeface="Arial"/>
              <a:cs typeface="Arial"/>
            </a:endParaRPr>
          </a:p>
        </p:txBody>
      </p:sp>
      <p:sp>
        <p:nvSpPr>
          <p:cNvPr id="11" name="object 11"/>
          <p:cNvSpPr txBox="1"/>
          <p:nvPr/>
        </p:nvSpPr>
        <p:spPr>
          <a:xfrm>
            <a:off x="11561310" y="5654675"/>
            <a:ext cx="2273300" cy="1735090"/>
          </a:xfrm>
          <a:prstGeom prst="rect">
            <a:avLst/>
          </a:prstGeom>
        </p:spPr>
        <p:txBody>
          <a:bodyPr vert="horz" wrap="square" lIns="0" tIns="11430" rIns="0" bIns="0" rtlCol="0">
            <a:spAutoFit/>
          </a:bodyPr>
          <a:lstStyle/>
          <a:p>
            <a:pPr marL="12065" marR="5080" algn="ctr">
              <a:lnSpc>
                <a:spcPct val="100000"/>
              </a:lnSpc>
              <a:spcBef>
                <a:spcPts val="90"/>
              </a:spcBef>
            </a:pPr>
            <a:r>
              <a:rPr lang="en-US" sz="2800" i="1" spc="-5" dirty="0">
                <a:latin typeface="Arial"/>
                <a:cs typeface="Arial"/>
              </a:rPr>
              <a:t>What kind of role would you like to have?</a:t>
            </a:r>
            <a:endParaRPr lang="sv-SE" sz="2800" dirty="0">
              <a:latin typeface="Arial"/>
              <a:cs typeface="Arial"/>
            </a:endParaRPr>
          </a:p>
        </p:txBody>
      </p:sp>
      <p:sp>
        <p:nvSpPr>
          <p:cNvPr id="12" name="object 12"/>
          <p:cNvSpPr txBox="1"/>
          <p:nvPr/>
        </p:nvSpPr>
        <p:spPr>
          <a:xfrm>
            <a:off x="14786136" y="7604257"/>
            <a:ext cx="4127500" cy="1304203"/>
          </a:xfrm>
          <a:prstGeom prst="rect">
            <a:avLst/>
          </a:prstGeom>
        </p:spPr>
        <p:txBody>
          <a:bodyPr vert="horz" wrap="square" lIns="0" tIns="11430" rIns="0" bIns="0" rtlCol="0">
            <a:spAutoFit/>
          </a:bodyPr>
          <a:lstStyle/>
          <a:p>
            <a:pPr marL="12065" marR="5080" indent="-1270" algn="ctr">
              <a:lnSpc>
                <a:spcPct val="100000"/>
              </a:lnSpc>
              <a:spcBef>
                <a:spcPts val="90"/>
              </a:spcBef>
            </a:pPr>
            <a:r>
              <a:rPr lang="en-US" sz="2800" i="1" spc="-40" dirty="0">
                <a:latin typeface="Arial"/>
                <a:cs typeface="Arial"/>
              </a:rPr>
              <a:t>Do you do what is expected of you or do you do what you want?</a:t>
            </a:r>
            <a:endParaRPr lang="sv-SE" sz="2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en-GB"/>
          </a:p>
        </p:txBody>
      </p:sp>
      <p:sp>
        <p:nvSpPr>
          <p:cNvPr id="3" name="object 3"/>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en-GB" spc="-35" dirty="0"/>
              <a:t>Roles in a bullying situation</a:t>
            </a:r>
            <a:endParaRPr lang="en-GB" spc="-5" dirty="0"/>
          </a:p>
        </p:txBody>
      </p:sp>
      <p:sp>
        <p:nvSpPr>
          <p:cNvPr id="4" name="object 4"/>
          <p:cNvSpPr txBox="1"/>
          <p:nvPr/>
        </p:nvSpPr>
        <p:spPr>
          <a:xfrm>
            <a:off x="1243806" y="2642476"/>
            <a:ext cx="11049000" cy="8067593"/>
          </a:xfrm>
          <a:prstGeom prst="rect">
            <a:avLst/>
          </a:prstGeom>
        </p:spPr>
        <p:txBody>
          <a:bodyPr vert="horz" wrap="square" lIns="0" tIns="13970" rIns="0" bIns="0" rtlCol="0">
            <a:spAutoFit/>
          </a:bodyPr>
          <a:lstStyle/>
          <a:p>
            <a:pPr marL="12700">
              <a:lnSpc>
                <a:spcPct val="100000"/>
              </a:lnSpc>
              <a:spcBef>
                <a:spcPts val="110"/>
              </a:spcBef>
            </a:pPr>
            <a:r>
              <a:rPr lang="en-GB" sz="3450" b="1" dirty="0">
                <a:solidFill>
                  <a:srgbClr val="FD4F00"/>
                </a:solidFill>
                <a:latin typeface="Arial"/>
                <a:cs typeface="Arial"/>
              </a:rPr>
              <a:t>The target of bullying </a:t>
            </a:r>
            <a:r>
              <a:rPr lang="en-GB" sz="3450" spc="5" dirty="0">
                <a:latin typeface="Arial"/>
                <a:cs typeface="Arial"/>
              </a:rPr>
              <a:t>can be anyone.</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bully </a:t>
            </a:r>
            <a:r>
              <a:rPr lang="en-GB" sz="3450" spc="5" dirty="0">
                <a:latin typeface="Arial"/>
                <a:cs typeface="Arial"/>
              </a:rPr>
              <a:t>starts the bullying and may incite or pressure others to bully.</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bully’s assistant </a:t>
            </a:r>
            <a:r>
              <a:rPr lang="en-GB" sz="3450" spc="5" dirty="0">
                <a:latin typeface="Arial"/>
                <a:cs typeface="Arial"/>
              </a:rPr>
              <a:t>is involved as a helper in the situation. In some cases, the assistant does the “dirty work” while the bully themselves stays in the background in a bullying situation.</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defender </a:t>
            </a:r>
            <a:r>
              <a:rPr lang="en-GB" sz="3450" spc="5" dirty="0">
                <a:latin typeface="Arial"/>
                <a:cs typeface="Arial"/>
              </a:rPr>
              <a:t>of the target of bullying takes their side or supports them and tries to get the others to stop bullying.</a:t>
            </a:r>
          </a:p>
          <a:p>
            <a:pPr marL="12700">
              <a:lnSpc>
                <a:spcPct val="100000"/>
              </a:lnSpc>
              <a:spcBef>
                <a:spcPts val="110"/>
              </a:spcBef>
            </a:pPr>
            <a:r>
              <a:rPr lang="en-GB" sz="3450" spc="5" dirty="0">
                <a:latin typeface="Arial"/>
                <a:cs typeface="Arial"/>
              </a:rPr>
              <a:t>The defender has an important role that calls for courage.</a:t>
            </a:r>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en-GB" spc="-35" dirty="0"/>
              <a:t>Roles in a bullying situation</a:t>
            </a:r>
            <a:endParaRPr lang="en-GB" spc="-5" dirty="0"/>
          </a:p>
        </p:txBody>
      </p:sp>
      <p:sp>
        <p:nvSpPr>
          <p:cNvPr id="3" name="object 3"/>
          <p:cNvSpPr txBox="1"/>
          <p:nvPr/>
        </p:nvSpPr>
        <p:spPr>
          <a:xfrm>
            <a:off x="1243806" y="2679585"/>
            <a:ext cx="12015470" cy="7706597"/>
          </a:xfrm>
          <a:prstGeom prst="rect">
            <a:avLst/>
          </a:prstGeom>
        </p:spPr>
        <p:txBody>
          <a:bodyPr vert="horz" wrap="square" lIns="0" tIns="12065" rIns="0" bIns="0" rtlCol="0">
            <a:spAutoFit/>
          </a:bodyPr>
          <a:lstStyle/>
          <a:p>
            <a:pPr marL="12700" marR="685800">
              <a:lnSpc>
                <a:spcPct val="100000"/>
              </a:lnSpc>
              <a:spcBef>
                <a:spcPts val="95"/>
              </a:spcBef>
            </a:pPr>
            <a:r>
              <a:rPr lang="en-GB" sz="3300" b="1" spc="-25" dirty="0">
                <a:solidFill>
                  <a:srgbClr val="FD4F00"/>
                </a:solidFill>
                <a:latin typeface="Arial"/>
                <a:cs typeface="Arial"/>
              </a:rPr>
              <a:t>The reinforcer </a:t>
            </a:r>
            <a:r>
              <a:rPr lang="en-GB" sz="3300" spc="-30" dirty="0">
                <a:latin typeface="Arial"/>
                <a:cs typeface="Arial"/>
              </a:rPr>
              <a:t>gives the bully positive feedback, for example by laughing, encouraging, commenting or coming to look at the situation.</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bystander </a:t>
            </a:r>
            <a:r>
              <a:rPr lang="en-GB" sz="3300" spc="-30" dirty="0">
                <a:latin typeface="Arial"/>
                <a:cs typeface="Arial"/>
              </a:rPr>
              <a:t>i.e. the silent witness sees the bullying situation but doesn’t dare or want to intervene in it, and in that way accepts the bullying. They might be afraid of being bullied themselves. Silent witnesses are of great importance in terms of whether the bullying continues.</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outsider </a:t>
            </a:r>
            <a:r>
              <a:rPr lang="en-GB" sz="3300" spc="-30" dirty="0">
                <a:latin typeface="Arial"/>
                <a:cs typeface="Arial"/>
              </a:rPr>
              <a:t>stays aside and does not notice the bullying situation – they might not even see it.</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behaviour of the reinforcers and spectators enables the bullying and maintains it.</a:t>
            </a:r>
            <a:endParaRPr lang="en-GB" sz="3300" dirty="0">
              <a:latin typeface="Arial"/>
              <a:cs typeface="Arial"/>
            </a:endParaRPr>
          </a:p>
        </p:txBody>
      </p:sp>
      <p:sp>
        <p:nvSpPr>
          <p:cNvPr id="4" name="object 4"/>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0171430" cy="1030605"/>
          </a:xfrm>
          <a:prstGeom prst="rect">
            <a:avLst/>
          </a:prstGeom>
        </p:spPr>
        <p:txBody>
          <a:bodyPr vert="horz" wrap="square" lIns="0" tIns="12065" rIns="0" bIns="0" rtlCol="0">
            <a:spAutoFit/>
          </a:bodyPr>
          <a:lstStyle/>
          <a:p>
            <a:pPr marL="12700">
              <a:lnSpc>
                <a:spcPct val="100000"/>
              </a:lnSpc>
              <a:spcBef>
                <a:spcPts val="95"/>
              </a:spcBef>
            </a:pPr>
            <a:r>
              <a:rPr lang="en-GB" spc="-10"/>
              <a:t>Silent bullying</a:t>
            </a:r>
            <a:endParaRPr lang="en-GB" spc="-5"/>
          </a:p>
        </p:txBody>
      </p:sp>
      <p:sp>
        <p:nvSpPr>
          <p:cNvPr id="3" name="object 3"/>
          <p:cNvSpPr txBox="1">
            <a:spLocks noGrp="1"/>
          </p:cNvSpPr>
          <p:nvPr>
            <p:ph sz="half" idx="2"/>
          </p:nvPr>
        </p:nvSpPr>
        <p:spPr>
          <a:xfrm>
            <a:off x="1243806" y="2673889"/>
            <a:ext cx="8073390" cy="6992940"/>
          </a:xfrm>
          <a:prstGeom prst="rect">
            <a:avLst/>
          </a:prstGeom>
        </p:spPr>
        <p:txBody>
          <a:bodyPr vert="horz" wrap="square" lIns="0" tIns="13970" rIns="0" bIns="0" rtlCol="0">
            <a:spAutoFit/>
          </a:bodyPr>
          <a:lstStyle/>
          <a:p>
            <a:pPr marL="12700">
              <a:lnSpc>
                <a:spcPct val="100000"/>
              </a:lnSpc>
              <a:spcBef>
                <a:spcPts val="110"/>
              </a:spcBef>
            </a:pPr>
            <a:r>
              <a:rPr lang="en-GB" spc="-30"/>
              <a:t>No words are needed for bullying.</a:t>
            </a:r>
          </a:p>
          <a:p>
            <a:pPr marL="12700">
              <a:lnSpc>
                <a:spcPct val="100000"/>
              </a:lnSpc>
              <a:spcBef>
                <a:spcPts val="110"/>
              </a:spcBef>
            </a:pPr>
            <a:endParaRPr lang="en-GB" spc="-30"/>
          </a:p>
          <a:p>
            <a:pPr marL="12700">
              <a:lnSpc>
                <a:spcPct val="100000"/>
              </a:lnSpc>
              <a:spcBef>
                <a:spcPts val="110"/>
              </a:spcBef>
            </a:pPr>
            <a:r>
              <a:rPr lang="en-GB" spc="-30"/>
              <a:t>Bullying is not always visible or easy to detect.</a:t>
            </a:r>
          </a:p>
          <a:p>
            <a:pPr marL="12700">
              <a:lnSpc>
                <a:spcPct val="100000"/>
              </a:lnSpc>
              <a:spcBef>
                <a:spcPts val="110"/>
              </a:spcBef>
            </a:pPr>
            <a:endParaRPr lang="en-GB" spc="-30"/>
          </a:p>
          <a:p>
            <a:pPr marL="12700">
              <a:lnSpc>
                <a:spcPct val="100000"/>
              </a:lnSpc>
              <a:spcBef>
                <a:spcPts val="110"/>
              </a:spcBef>
            </a:pPr>
            <a:r>
              <a:rPr lang="en-GB" spc="-30"/>
              <a:t>Gestures, facial expressions and body language tell about the relationships between group members and their attitudes towards other people.</a:t>
            </a:r>
          </a:p>
          <a:p>
            <a:pPr marL="12700">
              <a:lnSpc>
                <a:spcPct val="100000"/>
              </a:lnSpc>
              <a:spcBef>
                <a:spcPts val="110"/>
              </a:spcBef>
            </a:pPr>
            <a:endParaRPr lang="en-GB" spc="-30"/>
          </a:p>
          <a:p>
            <a:pPr marL="12700">
              <a:lnSpc>
                <a:spcPct val="100000"/>
              </a:lnSpc>
              <a:spcBef>
                <a:spcPts val="110"/>
              </a:spcBef>
            </a:pPr>
            <a:r>
              <a:rPr lang="en-GB" spc="-30"/>
              <a:t>Silent bullying usually takes place invisible to adults, using various gestures and facial expressions.</a:t>
            </a:r>
          </a:p>
        </p:txBody>
      </p:sp>
      <p:sp>
        <p:nvSpPr>
          <p:cNvPr id="4" name="object 4"/>
          <p:cNvSpPr/>
          <p:nvPr/>
        </p:nvSpPr>
        <p:spPr>
          <a:xfrm>
            <a:off x="11277231" y="2378544"/>
            <a:ext cx="7665084" cy="3275965"/>
          </a:xfrm>
          <a:custGeom>
            <a:avLst/>
            <a:gdLst/>
            <a:ahLst/>
            <a:cxnLst/>
            <a:rect l="l" t="t" r="r" b="b"/>
            <a:pathLst>
              <a:path w="7665084" h="3275965">
                <a:moveTo>
                  <a:pt x="2512991" y="0"/>
                </a:moveTo>
                <a:lnTo>
                  <a:pt x="2332560" y="29"/>
                </a:lnTo>
                <a:lnTo>
                  <a:pt x="2213885" y="585"/>
                </a:lnTo>
                <a:lnTo>
                  <a:pt x="2096674" y="1605"/>
                </a:lnTo>
                <a:lnTo>
                  <a:pt x="1981076" y="3115"/>
                </a:lnTo>
                <a:lnTo>
                  <a:pt x="1867240" y="5143"/>
                </a:lnTo>
                <a:lnTo>
                  <a:pt x="1755314" y="7719"/>
                </a:lnTo>
                <a:lnTo>
                  <a:pt x="1645448" y="10869"/>
                </a:lnTo>
                <a:lnTo>
                  <a:pt x="1537792" y="14623"/>
                </a:lnTo>
                <a:lnTo>
                  <a:pt x="1432492" y="19007"/>
                </a:lnTo>
                <a:lnTo>
                  <a:pt x="1329700" y="24050"/>
                </a:lnTo>
                <a:lnTo>
                  <a:pt x="1279290" y="26828"/>
                </a:lnTo>
                <a:lnTo>
                  <a:pt x="1229563" y="29781"/>
                </a:lnTo>
                <a:lnTo>
                  <a:pt x="1180538" y="32912"/>
                </a:lnTo>
                <a:lnTo>
                  <a:pt x="1132231" y="36226"/>
                </a:lnTo>
                <a:lnTo>
                  <a:pt x="1084664" y="39726"/>
                </a:lnTo>
                <a:lnTo>
                  <a:pt x="1037853" y="43415"/>
                </a:lnTo>
                <a:lnTo>
                  <a:pt x="991818" y="47297"/>
                </a:lnTo>
                <a:lnTo>
                  <a:pt x="946578" y="51375"/>
                </a:lnTo>
                <a:lnTo>
                  <a:pt x="902150" y="55653"/>
                </a:lnTo>
                <a:lnTo>
                  <a:pt x="858554" y="60134"/>
                </a:lnTo>
                <a:lnTo>
                  <a:pt x="815808" y="64822"/>
                </a:lnTo>
                <a:lnTo>
                  <a:pt x="773930" y="69721"/>
                </a:lnTo>
                <a:lnTo>
                  <a:pt x="732941" y="74833"/>
                </a:lnTo>
                <a:lnTo>
                  <a:pt x="692857" y="80163"/>
                </a:lnTo>
                <a:lnTo>
                  <a:pt x="653698" y="85714"/>
                </a:lnTo>
                <a:lnTo>
                  <a:pt x="615482" y="91489"/>
                </a:lnTo>
                <a:lnTo>
                  <a:pt x="541954" y="103726"/>
                </a:lnTo>
                <a:lnTo>
                  <a:pt x="472424" y="116903"/>
                </a:lnTo>
                <a:lnTo>
                  <a:pt x="407038" y="131048"/>
                </a:lnTo>
                <a:lnTo>
                  <a:pt x="345948" y="146188"/>
                </a:lnTo>
                <a:lnTo>
                  <a:pt x="289301" y="162352"/>
                </a:lnTo>
                <a:lnTo>
                  <a:pt x="237246" y="179568"/>
                </a:lnTo>
                <a:lnTo>
                  <a:pt x="189933" y="197864"/>
                </a:lnTo>
                <a:lnTo>
                  <a:pt x="147510" y="217268"/>
                </a:lnTo>
                <a:lnTo>
                  <a:pt x="110127" y="237808"/>
                </a:lnTo>
                <a:lnTo>
                  <a:pt x="77932" y="259513"/>
                </a:lnTo>
                <a:lnTo>
                  <a:pt x="39694" y="294313"/>
                </a:lnTo>
                <a:lnTo>
                  <a:pt x="13968" y="331891"/>
                </a:lnTo>
                <a:lnTo>
                  <a:pt x="1257" y="372340"/>
                </a:lnTo>
                <a:lnTo>
                  <a:pt x="0" y="386478"/>
                </a:lnTo>
                <a:lnTo>
                  <a:pt x="262" y="400948"/>
                </a:lnTo>
                <a:lnTo>
                  <a:pt x="29039" y="982790"/>
                </a:lnTo>
                <a:lnTo>
                  <a:pt x="49296" y="1650346"/>
                </a:lnTo>
                <a:lnTo>
                  <a:pt x="61274" y="2200115"/>
                </a:lnTo>
                <a:lnTo>
                  <a:pt x="65213" y="2428594"/>
                </a:lnTo>
                <a:lnTo>
                  <a:pt x="33036" y="2767212"/>
                </a:lnTo>
                <a:lnTo>
                  <a:pt x="52660" y="2954324"/>
                </a:lnTo>
                <a:lnTo>
                  <a:pt x="151398" y="3056743"/>
                </a:lnTo>
                <a:lnTo>
                  <a:pt x="356565" y="3141284"/>
                </a:lnTo>
                <a:lnTo>
                  <a:pt x="395135" y="3153441"/>
                </a:lnTo>
                <a:lnTo>
                  <a:pt x="442299" y="3164941"/>
                </a:lnTo>
                <a:lnTo>
                  <a:pt x="497650" y="3175796"/>
                </a:lnTo>
                <a:lnTo>
                  <a:pt x="560779" y="3186017"/>
                </a:lnTo>
                <a:lnTo>
                  <a:pt x="631280" y="3195618"/>
                </a:lnTo>
                <a:lnTo>
                  <a:pt x="669168" y="3200188"/>
                </a:lnTo>
                <a:lnTo>
                  <a:pt x="708745" y="3204608"/>
                </a:lnTo>
                <a:lnTo>
                  <a:pt x="749962" y="3208879"/>
                </a:lnTo>
                <a:lnTo>
                  <a:pt x="792766" y="3213001"/>
                </a:lnTo>
                <a:lnTo>
                  <a:pt x="837108" y="3216977"/>
                </a:lnTo>
                <a:lnTo>
                  <a:pt x="882936" y="3220808"/>
                </a:lnTo>
                <a:lnTo>
                  <a:pt x="930200" y="3224496"/>
                </a:lnTo>
                <a:lnTo>
                  <a:pt x="978847" y="3228041"/>
                </a:lnTo>
                <a:lnTo>
                  <a:pt x="1028829" y="3231446"/>
                </a:lnTo>
                <a:lnTo>
                  <a:pt x="1080092" y="3234712"/>
                </a:lnTo>
                <a:lnTo>
                  <a:pt x="1186263" y="3240832"/>
                </a:lnTo>
                <a:lnTo>
                  <a:pt x="1296953" y="3246414"/>
                </a:lnTo>
                <a:lnTo>
                  <a:pt x="1411753" y="3251469"/>
                </a:lnTo>
                <a:lnTo>
                  <a:pt x="1530257" y="3256010"/>
                </a:lnTo>
                <a:lnTo>
                  <a:pt x="1652057" y="3260047"/>
                </a:lnTo>
                <a:lnTo>
                  <a:pt x="1776746" y="3263593"/>
                </a:lnTo>
                <a:lnTo>
                  <a:pt x="1903915" y="3266660"/>
                </a:lnTo>
                <a:lnTo>
                  <a:pt x="2033157" y="3269259"/>
                </a:lnTo>
                <a:lnTo>
                  <a:pt x="2164066" y="3271403"/>
                </a:lnTo>
                <a:lnTo>
                  <a:pt x="2296232" y="3273103"/>
                </a:lnTo>
                <a:lnTo>
                  <a:pt x="2429249" y="3274370"/>
                </a:lnTo>
                <a:lnTo>
                  <a:pt x="2629478" y="3275488"/>
                </a:lnTo>
                <a:lnTo>
                  <a:pt x="2829328" y="3275701"/>
                </a:lnTo>
                <a:lnTo>
                  <a:pt x="3027424" y="3275048"/>
                </a:lnTo>
                <a:lnTo>
                  <a:pt x="3222391" y="3273570"/>
                </a:lnTo>
                <a:lnTo>
                  <a:pt x="3412853" y="3271306"/>
                </a:lnTo>
                <a:lnTo>
                  <a:pt x="3597434" y="3268297"/>
                </a:lnTo>
                <a:lnTo>
                  <a:pt x="3774759" y="3264582"/>
                </a:lnTo>
                <a:lnTo>
                  <a:pt x="3943453" y="3260202"/>
                </a:lnTo>
                <a:lnTo>
                  <a:pt x="4050440" y="3256932"/>
                </a:lnTo>
                <a:lnTo>
                  <a:pt x="4152573" y="3253395"/>
                </a:lnTo>
                <a:lnTo>
                  <a:pt x="4249443" y="3249605"/>
                </a:lnTo>
                <a:lnTo>
                  <a:pt x="4340643" y="3245571"/>
                </a:lnTo>
                <a:lnTo>
                  <a:pt x="4425766" y="3241308"/>
                </a:lnTo>
                <a:lnTo>
                  <a:pt x="4504402" y="3236825"/>
                </a:lnTo>
                <a:lnTo>
                  <a:pt x="4576146" y="3232135"/>
                </a:lnTo>
                <a:lnTo>
                  <a:pt x="4640590" y="3227250"/>
                </a:lnTo>
                <a:lnTo>
                  <a:pt x="4697326" y="3222182"/>
                </a:lnTo>
                <a:lnTo>
                  <a:pt x="4745946" y="3216943"/>
                </a:lnTo>
                <a:lnTo>
                  <a:pt x="4812460" y="3207916"/>
                </a:lnTo>
                <a:lnTo>
                  <a:pt x="4840987" y="3204786"/>
                </a:lnTo>
                <a:lnTo>
                  <a:pt x="4904064" y="3199894"/>
                </a:lnTo>
                <a:lnTo>
                  <a:pt x="4974656" y="3196625"/>
                </a:lnTo>
                <a:lnTo>
                  <a:pt x="5052144" y="3194739"/>
                </a:lnTo>
                <a:lnTo>
                  <a:pt x="5093280" y="3194239"/>
                </a:lnTo>
                <a:lnTo>
                  <a:pt x="5135907" y="3193994"/>
                </a:lnTo>
                <a:lnTo>
                  <a:pt x="5225328" y="3194147"/>
                </a:lnTo>
                <a:lnTo>
                  <a:pt x="5368711" y="3195534"/>
                </a:lnTo>
                <a:lnTo>
                  <a:pt x="5627199" y="3198917"/>
                </a:lnTo>
                <a:lnTo>
                  <a:pt x="5735619" y="3199940"/>
                </a:lnTo>
                <a:lnTo>
                  <a:pt x="5845980" y="3200412"/>
                </a:lnTo>
                <a:lnTo>
                  <a:pt x="5901696" y="3200366"/>
                </a:lnTo>
                <a:lnTo>
                  <a:pt x="5957666" y="3200091"/>
                </a:lnTo>
                <a:lnTo>
                  <a:pt x="6013811" y="3199558"/>
                </a:lnTo>
                <a:lnTo>
                  <a:pt x="6070055" y="3198736"/>
                </a:lnTo>
                <a:lnTo>
                  <a:pt x="6126320" y="3197595"/>
                </a:lnTo>
                <a:lnTo>
                  <a:pt x="6182529" y="3196105"/>
                </a:lnTo>
                <a:lnTo>
                  <a:pt x="6238605" y="3194235"/>
                </a:lnTo>
                <a:lnTo>
                  <a:pt x="6294470" y="3191956"/>
                </a:lnTo>
                <a:lnTo>
                  <a:pt x="6350046" y="3189237"/>
                </a:lnTo>
                <a:lnTo>
                  <a:pt x="6405257" y="3186047"/>
                </a:lnTo>
                <a:lnTo>
                  <a:pt x="6460024" y="3182358"/>
                </a:lnTo>
                <a:lnTo>
                  <a:pt x="6514272" y="3178138"/>
                </a:lnTo>
                <a:lnTo>
                  <a:pt x="6567921" y="3173358"/>
                </a:lnTo>
                <a:lnTo>
                  <a:pt x="6620895" y="3167986"/>
                </a:lnTo>
                <a:lnTo>
                  <a:pt x="6673116" y="3161993"/>
                </a:lnTo>
                <a:lnTo>
                  <a:pt x="6724508" y="3155350"/>
                </a:lnTo>
                <a:lnTo>
                  <a:pt x="6774992" y="3148024"/>
                </a:lnTo>
                <a:lnTo>
                  <a:pt x="6824491" y="3139987"/>
                </a:lnTo>
                <a:lnTo>
                  <a:pt x="6872928" y="3131208"/>
                </a:lnTo>
                <a:lnTo>
                  <a:pt x="6920225" y="3121657"/>
                </a:lnTo>
                <a:lnTo>
                  <a:pt x="6966306" y="3111303"/>
                </a:lnTo>
                <a:lnTo>
                  <a:pt x="7011092" y="3100117"/>
                </a:lnTo>
                <a:lnTo>
                  <a:pt x="7054506" y="3088068"/>
                </a:lnTo>
                <a:lnTo>
                  <a:pt x="7096471" y="3075127"/>
                </a:lnTo>
                <a:lnTo>
                  <a:pt x="7136910" y="3061262"/>
                </a:lnTo>
                <a:lnTo>
                  <a:pt x="7175745" y="3046443"/>
                </a:lnTo>
                <a:lnTo>
                  <a:pt x="7212898" y="3030641"/>
                </a:lnTo>
                <a:lnTo>
                  <a:pt x="7248293" y="3013825"/>
                </a:lnTo>
                <a:lnTo>
                  <a:pt x="7313496" y="2977032"/>
                </a:lnTo>
                <a:lnTo>
                  <a:pt x="7370736" y="2935820"/>
                </a:lnTo>
                <a:lnTo>
                  <a:pt x="7419394" y="2889950"/>
                </a:lnTo>
                <a:lnTo>
                  <a:pt x="7458850" y="2839178"/>
                </a:lnTo>
                <a:lnTo>
                  <a:pt x="7488484" y="2783263"/>
                </a:lnTo>
                <a:lnTo>
                  <a:pt x="7511259" y="2726781"/>
                </a:lnTo>
                <a:lnTo>
                  <a:pt x="7532124" y="2670803"/>
                </a:lnTo>
                <a:lnTo>
                  <a:pt x="7551153" y="2615332"/>
                </a:lnTo>
                <a:lnTo>
                  <a:pt x="7568416" y="2560368"/>
                </a:lnTo>
                <a:lnTo>
                  <a:pt x="7583985" y="2505912"/>
                </a:lnTo>
                <a:lnTo>
                  <a:pt x="7597929" y="2451965"/>
                </a:lnTo>
                <a:lnTo>
                  <a:pt x="7610321" y="2398528"/>
                </a:lnTo>
                <a:lnTo>
                  <a:pt x="7621232" y="2345601"/>
                </a:lnTo>
                <a:lnTo>
                  <a:pt x="7630732" y="2293185"/>
                </a:lnTo>
                <a:lnTo>
                  <a:pt x="7638893" y="2241282"/>
                </a:lnTo>
                <a:lnTo>
                  <a:pt x="7645787" y="2189892"/>
                </a:lnTo>
                <a:lnTo>
                  <a:pt x="7651483" y="2139016"/>
                </a:lnTo>
                <a:lnTo>
                  <a:pt x="7656054" y="2088655"/>
                </a:lnTo>
                <a:lnTo>
                  <a:pt x="7659570" y="2038809"/>
                </a:lnTo>
                <a:lnTo>
                  <a:pt x="7662102" y="1989480"/>
                </a:lnTo>
                <a:lnTo>
                  <a:pt x="7663723" y="1940669"/>
                </a:lnTo>
                <a:lnTo>
                  <a:pt x="7664502" y="1892375"/>
                </a:lnTo>
                <a:lnTo>
                  <a:pt x="7664511" y="1844601"/>
                </a:lnTo>
                <a:lnTo>
                  <a:pt x="7663821" y="1797346"/>
                </a:lnTo>
                <a:lnTo>
                  <a:pt x="7662503" y="1750613"/>
                </a:lnTo>
                <a:lnTo>
                  <a:pt x="7660628" y="1704401"/>
                </a:lnTo>
                <a:lnTo>
                  <a:pt x="7658268" y="1658712"/>
                </a:lnTo>
                <a:lnTo>
                  <a:pt x="7655494" y="1613546"/>
                </a:lnTo>
                <a:lnTo>
                  <a:pt x="7652376" y="1568904"/>
                </a:lnTo>
                <a:lnTo>
                  <a:pt x="7648986" y="1524787"/>
                </a:lnTo>
                <a:lnTo>
                  <a:pt x="7641674" y="1438133"/>
                </a:lnTo>
                <a:lnTo>
                  <a:pt x="7626915" y="1271162"/>
                </a:lnTo>
                <a:lnTo>
                  <a:pt x="7623611" y="1230745"/>
                </a:lnTo>
                <a:lnTo>
                  <a:pt x="7621940" y="1205544"/>
                </a:lnTo>
                <a:lnTo>
                  <a:pt x="7620775" y="1179397"/>
                </a:lnTo>
                <a:lnTo>
                  <a:pt x="7620039" y="1152368"/>
                </a:lnTo>
                <a:lnTo>
                  <a:pt x="7619658" y="1124517"/>
                </a:lnTo>
                <a:lnTo>
                  <a:pt x="7619660" y="1066602"/>
                </a:lnTo>
                <a:lnTo>
                  <a:pt x="7620607" y="943648"/>
                </a:lnTo>
                <a:lnTo>
                  <a:pt x="7620601" y="911788"/>
                </a:lnTo>
                <a:lnTo>
                  <a:pt x="7619771" y="847154"/>
                </a:lnTo>
                <a:lnTo>
                  <a:pt x="7617348" y="781716"/>
                </a:lnTo>
                <a:lnTo>
                  <a:pt x="7612730" y="715971"/>
                </a:lnTo>
                <a:lnTo>
                  <a:pt x="7605313" y="650415"/>
                </a:lnTo>
                <a:lnTo>
                  <a:pt x="7594496" y="585543"/>
                </a:lnTo>
                <a:lnTo>
                  <a:pt x="7579677" y="521852"/>
                </a:lnTo>
                <a:lnTo>
                  <a:pt x="7560252" y="459837"/>
                </a:lnTo>
                <a:lnTo>
                  <a:pt x="7535619" y="399995"/>
                </a:lnTo>
                <a:lnTo>
                  <a:pt x="7505176" y="342822"/>
                </a:lnTo>
                <a:lnTo>
                  <a:pt x="7468321" y="288814"/>
                </a:lnTo>
                <a:lnTo>
                  <a:pt x="7424450" y="238466"/>
                </a:lnTo>
                <a:lnTo>
                  <a:pt x="7372962" y="192275"/>
                </a:lnTo>
                <a:lnTo>
                  <a:pt x="7313255" y="150737"/>
                </a:lnTo>
                <a:lnTo>
                  <a:pt x="7280130" y="131868"/>
                </a:lnTo>
                <a:lnTo>
                  <a:pt x="7244725" y="114348"/>
                </a:lnTo>
                <a:lnTo>
                  <a:pt x="7206963" y="98239"/>
                </a:lnTo>
                <a:lnTo>
                  <a:pt x="7166770" y="83603"/>
                </a:lnTo>
                <a:lnTo>
                  <a:pt x="7124070" y="70503"/>
                </a:lnTo>
                <a:lnTo>
                  <a:pt x="7078788" y="59000"/>
                </a:lnTo>
                <a:lnTo>
                  <a:pt x="7030848" y="49156"/>
                </a:lnTo>
                <a:lnTo>
                  <a:pt x="6980176" y="41033"/>
                </a:lnTo>
                <a:lnTo>
                  <a:pt x="6926696" y="34694"/>
                </a:lnTo>
                <a:lnTo>
                  <a:pt x="6870332" y="30200"/>
                </a:lnTo>
                <a:lnTo>
                  <a:pt x="6811010" y="27613"/>
                </a:lnTo>
                <a:lnTo>
                  <a:pt x="6748654" y="26995"/>
                </a:lnTo>
                <a:lnTo>
                  <a:pt x="6683188" y="28408"/>
                </a:lnTo>
                <a:lnTo>
                  <a:pt x="6614538" y="31915"/>
                </a:lnTo>
                <a:lnTo>
                  <a:pt x="6542628" y="37577"/>
                </a:lnTo>
                <a:lnTo>
                  <a:pt x="6514526" y="40024"/>
                </a:lnTo>
                <a:lnTo>
                  <a:pt x="6485299" y="42306"/>
                </a:lnTo>
                <a:lnTo>
                  <a:pt x="6423549" y="46389"/>
                </a:lnTo>
                <a:lnTo>
                  <a:pt x="6357527" y="49854"/>
                </a:lnTo>
                <a:lnTo>
                  <a:pt x="6287382" y="52730"/>
                </a:lnTo>
                <a:lnTo>
                  <a:pt x="6213263" y="55043"/>
                </a:lnTo>
                <a:lnTo>
                  <a:pt x="6135318" y="56824"/>
                </a:lnTo>
                <a:lnTo>
                  <a:pt x="6053698" y="58099"/>
                </a:lnTo>
                <a:lnTo>
                  <a:pt x="5968551" y="58896"/>
                </a:lnTo>
                <a:lnTo>
                  <a:pt x="5880025" y="59244"/>
                </a:lnTo>
                <a:lnTo>
                  <a:pt x="5741229" y="58985"/>
                </a:lnTo>
                <a:lnTo>
                  <a:pt x="5595670" y="57873"/>
                </a:lnTo>
                <a:lnTo>
                  <a:pt x="5391940" y="55226"/>
                </a:lnTo>
                <a:lnTo>
                  <a:pt x="5123445" y="50364"/>
                </a:lnTo>
                <a:lnTo>
                  <a:pt x="3691989" y="16411"/>
                </a:lnTo>
                <a:lnTo>
                  <a:pt x="3379346" y="10009"/>
                </a:lnTo>
                <a:lnTo>
                  <a:pt x="3129339" y="5748"/>
                </a:lnTo>
                <a:lnTo>
                  <a:pt x="2880717" y="2496"/>
                </a:lnTo>
                <a:lnTo>
                  <a:pt x="2695878" y="853"/>
                </a:lnTo>
                <a:lnTo>
                  <a:pt x="2512991" y="0"/>
                </a:lnTo>
                <a:close/>
              </a:path>
            </a:pathLst>
          </a:custGeom>
          <a:solidFill>
            <a:srgbClr val="FFE875"/>
          </a:solidFill>
        </p:spPr>
        <p:txBody>
          <a:bodyPr wrap="square" lIns="0" tIns="0" rIns="0" bIns="0" rtlCol="0"/>
          <a:lstStyle/>
          <a:p>
            <a:endParaRPr lang="en-GB"/>
          </a:p>
        </p:txBody>
      </p:sp>
      <p:sp>
        <p:nvSpPr>
          <p:cNvPr id="5" name="object 5"/>
          <p:cNvSpPr txBox="1"/>
          <p:nvPr/>
        </p:nvSpPr>
        <p:spPr>
          <a:xfrm>
            <a:off x="11781663" y="2714964"/>
            <a:ext cx="6565900" cy="2097177"/>
          </a:xfrm>
          <a:prstGeom prst="rect">
            <a:avLst/>
          </a:prstGeom>
        </p:spPr>
        <p:txBody>
          <a:bodyPr vert="horz" wrap="square" lIns="0" tIns="5080" rIns="0" bIns="0" rtlCol="0">
            <a:spAutoFit/>
          </a:bodyPr>
          <a:lstStyle/>
          <a:p>
            <a:pPr marL="12700" marR="5080" indent="635" algn="ctr">
              <a:lnSpc>
                <a:spcPct val="101800"/>
              </a:lnSpc>
              <a:spcBef>
                <a:spcPts val="40"/>
              </a:spcBef>
            </a:pPr>
            <a:r>
              <a:rPr lang="en-GB" sz="2700" i="1" spc="-30" dirty="0">
                <a:latin typeface="Arial"/>
                <a:cs typeface="Arial"/>
              </a:rPr>
              <a:t>Silent bullying means, for example, laughing or grinning at the wrong things behind or in front of the victim, using different tones or emphases, imitation, rolling the eyes, sighing, turning your back or ignoring.</a:t>
            </a:r>
            <a:endParaRPr lang="en-GB" sz="2700" dirty="0">
              <a:latin typeface="Arial"/>
              <a:cs typeface="Arial"/>
            </a:endParaRPr>
          </a:p>
        </p:txBody>
      </p:sp>
      <p:sp>
        <p:nvSpPr>
          <p:cNvPr id="6" name="object 6"/>
          <p:cNvSpPr/>
          <p:nvPr/>
        </p:nvSpPr>
        <p:spPr>
          <a:xfrm>
            <a:off x="11011577" y="6272277"/>
            <a:ext cx="8425496" cy="5036278"/>
          </a:xfrm>
          <a:prstGeom prst="rect">
            <a:avLst/>
          </a:prstGeom>
          <a:blipFill>
            <a:blip r:embed="rId2" cstate="print"/>
            <a:stretch>
              <a:fillRect/>
            </a:stretch>
          </a:blipFill>
        </p:spPr>
        <p:txBody>
          <a:bodyPr wrap="square" lIns="0" tIns="0" rIns="0" bIns="0" rtlCol="0"/>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384021" cy="1027845"/>
          </a:xfrm>
          <a:prstGeom prst="rect">
            <a:avLst/>
          </a:prstGeom>
        </p:spPr>
        <p:txBody>
          <a:bodyPr vert="horz" wrap="square" lIns="0" tIns="12065" rIns="0" bIns="0" rtlCol="0">
            <a:spAutoFit/>
          </a:bodyPr>
          <a:lstStyle/>
          <a:p>
            <a:pPr marL="12700">
              <a:lnSpc>
                <a:spcPct val="100000"/>
              </a:lnSpc>
              <a:spcBef>
                <a:spcPts val="95"/>
              </a:spcBef>
            </a:pPr>
            <a:r>
              <a:rPr lang="en-GB" spc="-5" dirty="0"/>
              <a:t>Exclusion from a group</a:t>
            </a:r>
            <a:endParaRPr lang="en-GB" spc="-20" dirty="0"/>
          </a:p>
        </p:txBody>
      </p:sp>
      <p:sp>
        <p:nvSpPr>
          <p:cNvPr id="3" name="object 3"/>
          <p:cNvSpPr/>
          <p:nvPr/>
        </p:nvSpPr>
        <p:spPr>
          <a:xfrm>
            <a:off x="14418409" y="2701488"/>
            <a:ext cx="4221588" cy="2494479"/>
          </a:xfrm>
          <a:prstGeom prst="rect">
            <a:avLst/>
          </a:prstGeom>
          <a:blipFill>
            <a:blip r:embed="rId3" cstate="print"/>
            <a:stretch>
              <a:fillRect/>
            </a:stretch>
          </a:blipFill>
        </p:spPr>
        <p:txBody>
          <a:bodyPr wrap="square" lIns="0" tIns="0" rIns="0" bIns="0" rtlCol="0"/>
          <a:lstStyle/>
          <a:p>
            <a:endParaRPr lang="en-GB"/>
          </a:p>
        </p:txBody>
      </p:sp>
      <p:sp>
        <p:nvSpPr>
          <p:cNvPr id="4" name="object 4"/>
          <p:cNvSpPr/>
          <p:nvPr/>
        </p:nvSpPr>
        <p:spPr>
          <a:xfrm>
            <a:off x="14418409" y="5321176"/>
            <a:ext cx="4221588" cy="2436461"/>
          </a:xfrm>
          <a:prstGeom prst="rect">
            <a:avLst/>
          </a:prstGeom>
          <a:blipFill>
            <a:blip r:embed="rId4" cstate="print"/>
            <a:stretch>
              <a:fillRect/>
            </a:stretch>
          </a:blipFill>
        </p:spPr>
        <p:txBody>
          <a:bodyPr wrap="square" lIns="0" tIns="0" rIns="0" bIns="0" rtlCol="0"/>
          <a:lstStyle/>
          <a:p>
            <a:endParaRPr lang="en-GB"/>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en-GB"/>
          </a:p>
        </p:txBody>
      </p:sp>
      <p:sp>
        <p:nvSpPr>
          <p:cNvPr id="6" name="object 6"/>
          <p:cNvSpPr/>
          <p:nvPr/>
        </p:nvSpPr>
        <p:spPr>
          <a:xfrm>
            <a:off x="1205914" y="2486405"/>
            <a:ext cx="12489971" cy="7953162"/>
          </a:xfrm>
          <a:prstGeom prst="rect">
            <a:avLst/>
          </a:prstGeom>
          <a:blipFill>
            <a:blip r:embed="rId6" cstate="print"/>
            <a:stretch>
              <a:fillRect/>
            </a:stretch>
          </a:blipFill>
        </p:spPr>
        <p:txBody>
          <a:bodyPr wrap="square" lIns="0" tIns="0" rIns="0" bIns="0" rtlCol="0"/>
          <a:lstStyle/>
          <a:p>
            <a:endParaRPr lang="en-GB"/>
          </a:p>
        </p:txBody>
      </p:sp>
      <p:sp>
        <p:nvSpPr>
          <p:cNvPr id="7" name="object 7"/>
          <p:cNvSpPr txBox="1"/>
          <p:nvPr/>
        </p:nvSpPr>
        <p:spPr>
          <a:xfrm>
            <a:off x="1591755" y="3246460"/>
            <a:ext cx="3312795" cy="2006896"/>
          </a:xfrm>
          <a:prstGeom prst="rect">
            <a:avLst/>
          </a:prstGeom>
        </p:spPr>
        <p:txBody>
          <a:bodyPr vert="horz" wrap="square" lIns="0" tIns="11430" rIns="0" bIns="0" rtlCol="0">
            <a:spAutoFit/>
          </a:bodyPr>
          <a:lstStyle/>
          <a:p>
            <a:pPr marL="12700" marR="5080" indent="824865" algn="ctr">
              <a:lnSpc>
                <a:spcPct val="101499"/>
              </a:lnSpc>
              <a:spcBef>
                <a:spcPts val="90"/>
              </a:spcBef>
            </a:pPr>
            <a:r>
              <a:rPr lang="en-GB" sz="2600" spc="-10" dirty="0">
                <a:latin typeface="Arial"/>
                <a:cs typeface="Arial"/>
              </a:rPr>
              <a:t>In what ways did the group in the video signal that one of the youngsters was not welcome?</a:t>
            </a:r>
            <a:endParaRPr lang="en-GB" sz="2600" dirty="0">
              <a:latin typeface="Arial"/>
              <a:cs typeface="Arial"/>
            </a:endParaRPr>
          </a:p>
        </p:txBody>
      </p:sp>
      <p:sp>
        <p:nvSpPr>
          <p:cNvPr id="8" name="object 8"/>
          <p:cNvSpPr txBox="1"/>
          <p:nvPr/>
        </p:nvSpPr>
        <p:spPr>
          <a:xfrm>
            <a:off x="9366183" y="7918133"/>
            <a:ext cx="3841750" cy="2006896"/>
          </a:xfrm>
          <a:prstGeom prst="rect">
            <a:avLst/>
          </a:prstGeom>
        </p:spPr>
        <p:txBody>
          <a:bodyPr vert="horz" wrap="square" lIns="0" tIns="11430" rIns="0" bIns="0" rtlCol="0">
            <a:spAutoFit/>
          </a:bodyPr>
          <a:lstStyle/>
          <a:p>
            <a:pPr marL="12700" marR="5080" algn="ctr">
              <a:lnSpc>
                <a:spcPct val="101499"/>
              </a:lnSpc>
              <a:spcBef>
                <a:spcPts val="90"/>
              </a:spcBef>
            </a:pPr>
            <a:r>
              <a:rPr lang="en-GB" sz="2600" spc="-10" dirty="0">
                <a:latin typeface="Arial"/>
                <a:cs typeface="Arial"/>
              </a:rPr>
              <a:t>How did it feel for the person who was left out? How did it feel for the youngsters who shut her out?</a:t>
            </a:r>
            <a:endParaRPr lang="en-GB" sz="2600" dirty="0">
              <a:latin typeface="Arial"/>
              <a:cs typeface="Arial"/>
            </a:endParaRPr>
          </a:p>
        </p:txBody>
      </p:sp>
      <p:sp>
        <p:nvSpPr>
          <p:cNvPr id="9" name="object 9"/>
          <p:cNvSpPr txBox="1"/>
          <p:nvPr/>
        </p:nvSpPr>
        <p:spPr>
          <a:xfrm>
            <a:off x="1977270" y="7619312"/>
            <a:ext cx="2896870" cy="1198726"/>
          </a:xfrm>
          <a:prstGeom prst="rect">
            <a:avLst/>
          </a:prstGeom>
        </p:spPr>
        <p:txBody>
          <a:bodyPr vert="horz" wrap="square" lIns="0" tIns="11430" rIns="0" bIns="0" rtlCol="0">
            <a:spAutoFit/>
          </a:bodyPr>
          <a:lstStyle/>
          <a:p>
            <a:pPr marL="12065" marR="5080" indent="1905" algn="ctr">
              <a:lnSpc>
                <a:spcPct val="101499"/>
              </a:lnSpc>
              <a:spcBef>
                <a:spcPts val="90"/>
              </a:spcBef>
            </a:pPr>
            <a:r>
              <a:rPr lang="en-GB" sz="2600" spc="-5">
                <a:latin typeface="Arial"/>
                <a:cs typeface="Arial"/>
              </a:rPr>
              <a:t>Who or what could have helped the one left out?</a:t>
            </a:r>
            <a:endParaRPr lang="en-GB" sz="2600">
              <a:latin typeface="Arial"/>
              <a:cs typeface="Arial"/>
            </a:endParaRPr>
          </a:p>
        </p:txBody>
      </p:sp>
      <p:sp>
        <p:nvSpPr>
          <p:cNvPr id="10" name="object 10"/>
          <p:cNvSpPr txBox="1"/>
          <p:nvPr/>
        </p:nvSpPr>
        <p:spPr>
          <a:xfrm>
            <a:off x="5214662" y="5225115"/>
            <a:ext cx="4070350" cy="2410981"/>
          </a:xfrm>
          <a:prstGeom prst="rect">
            <a:avLst/>
          </a:prstGeom>
        </p:spPr>
        <p:txBody>
          <a:bodyPr vert="horz" wrap="square" lIns="0" tIns="11430" rIns="0" bIns="0" rtlCol="0">
            <a:spAutoFit/>
          </a:bodyPr>
          <a:lstStyle/>
          <a:p>
            <a:pPr marL="252729" marR="243840" indent="-2540" algn="ctr">
              <a:lnSpc>
                <a:spcPct val="101499"/>
              </a:lnSpc>
              <a:spcBef>
                <a:spcPts val="90"/>
              </a:spcBef>
            </a:pPr>
            <a:r>
              <a:rPr lang="en-GB" sz="2600" spc="-10" dirty="0">
                <a:latin typeface="Arial"/>
                <a:cs typeface="Arial"/>
              </a:rPr>
              <a:t>Could anyone have done anything differently in the situation? How? Would the situation have been different then?</a:t>
            </a:r>
            <a:endParaRPr lang="en-GB" sz="2600" dirty="0">
              <a:latin typeface="Arial"/>
              <a:cs typeface="Arial"/>
            </a:endParaRPr>
          </a:p>
        </p:txBody>
      </p:sp>
      <p:sp>
        <p:nvSpPr>
          <p:cNvPr id="11" name="object 11"/>
          <p:cNvSpPr txBox="1"/>
          <p:nvPr/>
        </p:nvSpPr>
        <p:spPr>
          <a:xfrm>
            <a:off x="9373567" y="2546676"/>
            <a:ext cx="3209925" cy="2417970"/>
          </a:xfrm>
          <a:prstGeom prst="rect">
            <a:avLst/>
          </a:prstGeom>
        </p:spPr>
        <p:txBody>
          <a:bodyPr vert="horz" wrap="square" lIns="0" tIns="17145" rIns="0" bIns="0" rtlCol="0">
            <a:spAutoFit/>
          </a:bodyPr>
          <a:lstStyle/>
          <a:p>
            <a:pPr algn="ctr">
              <a:lnSpc>
                <a:spcPct val="100000"/>
              </a:lnSpc>
              <a:spcBef>
                <a:spcPts val="135"/>
              </a:spcBef>
            </a:pPr>
            <a:r>
              <a:rPr lang="en-GB" sz="2600" spc="-10" dirty="0">
                <a:latin typeface="Arial"/>
                <a:cs typeface="Arial"/>
              </a:rPr>
              <a:t>How did </a:t>
            </a:r>
            <a:r>
              <a:rPr lang="en-GB" sz="2600" b="1" spc="-10" dirty="0">
                <a:latin typeface="Arial"/>
                <a:cs typeface="Arial"/>
              </a:rPr>
              <a:t>peer pressure</a:t>
            </a:r>
            <a:r>
              <a:rPr lang="en-GB" sz="2600" spc="-10" dirty="0">
                <a:latin typeface="Arial"/>
                <a:cs typeface="Arial"/>
              </a:rPr>
              <a:t> emerge in the situation? What kind of </a:t>
            </a:r>
            <a:r>
              <a:rPr lang="en-GB" sz="2600" b="1" spc="-10" dirty="0">
                <a:latin typeface="Arial"/>
                <a:cs typeface="Arial"/>
              </a:rPr>
              <a:t>power relationships</a:t>
            </a:r>
            <a:r>
              <a:rPr lang="en-GB" sz="2600" spc="-10" dirty="0">
                <a:latin typeface="Arial"/>
                <a:cs typeface="Arial"/>
              </a:rPr>
              <a:t> did the group have?</a:t>
            </a:r>
            <a:endParaRPr lang="en-GB" sz="26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fd9c60-ad1c-439f-a477-29c31eb959e8">
      <Terms xmlns="http://schemas.microsoft.com/office/infopath/2007/PartnerControls"/>
    </lcf76f155ced4ddcb4097134ff3c332f>
    <TaxCatchAll xmlns="46fcde59-e350-40c2-8288-8d0ddcab9c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6" ma:contentTypeDescription="Luo uusi asiakirja." ma:contentTypeScope="" ma:versionID="6c55ffbdbc826518eb291a7f24ed3d90">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8eb6b08bb52c4df4126bfee0216025b6"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C60F2-A63D-4928-90A0-75CECF0103B1}">
  <ds:schemaRefs>
    <ds:schemaRef ds:uri="http://schemas.microsoft.com/office/2006/metadata/properties"/>
    <ds:schemaRef ds:uri="http://schemas.microsoft.com/office/infopath/2007/PartnerControls"/>
    <ds:schemaRef ds:uri="e3fd9c60-ad1c-439f-a477-29c31eb959e8"/>
    <ds:schemaRef ds:uri="46fcde59-e350-40c2-8288-8d0ddcab9cfc"/>
  </ds:schemaRefs>
</ds:datastoreItem>
</file>

<file path=customXml/itemProps2.xml><?xml version="1.0" encoding="utf-8"?>
<ds:datastoreItem xmlns:ds="http://schemas.openxmlformats.org/officeDocument/2006/customXml" ds:itemID="{755BA8AE-FB8F-4DCB-8963-D22A0FE541EE}">
  <ds:schemaRefs>
    <ds:schemaRef ds:uri="http://schemas.microsoft.com/sharepoint/v3/contenttype/forms"/>
  </ds:schemaRefs>
</ds:datastoreItem>
</file>

<file path=customXml/itemProps3.xml><?xml version="1.0" encoding="utf-8"?>
<ds:datastoreItem xmlns:ds="http://schemas.openxmlformats.org/officeDocument/2006/customXml" ds:itemID="{2956E505-1D78-4519-AA66-DEB33A716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d9c60-ad1c-439f-a477-29c31eb959e8"/>
    <ds:schemaRef ds:uri="1b8ff1f7-c257-4f3a-aa26-fb6e849c0371"/>
    <ds:schemaRef ds:uri="46fcde59-e350-40c2-8288-8d0ddcab9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285</TotalTime>
  <Words>3106</Words>
  <Application>Microsoft Office PowerPoint</Application>
  <PresentationFormat>Mukautettu</PresentationFormat>
  <Paragraphs>222</Paragraphs>
  <Slides>15</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Arial Black</vt:lpstr>
      <vt:lpstr>Calibri</vt:lpstr>
      <vt:lpstr>Office Theme</vt:lpstr>
      <vt:lpstr>PowerPoint-esitys</vt:lpstr>
      <vt:lpstr>Bullying leaves a mark</vt:lpstr>
      <vt:lpstr>Peer pressure and formation of cliques</vt:lpstr>
      <vt:lpstr>Positive or negative peer pressure?</vt:lpstr>
      <vt:lpstr>Different roles within a group</vt:lpstr>
      <vt:lpstr>Roles in a bullying situation</vt:lpstr>
      <vt:lpstr>Roles in a bullying situation</vt:lpstr>
      <vt:lpstr>Silent bullying</vt:lpstr>
      <vt:lpstr>Exclusion from a group</vt:lpstr>
      <vt:lpstr>Words, emojis and likes can hurt</vt:lpstr>
      <vt:lpstr>Defining and labelling others</vt:lpstr>
      <vt:lpstr>Who would intervene in bullying?</vt:lpstr>
      <vt:lpstr>How to help a bullied person?</vt:lpstr>
      <vt:lpstr>How to act with a bully, if you want to make a positive impact?</vt:lpstr>
      <vt:lpstr>What kind of a mark will you leave behind?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Harjula</dc:creator>
  <cp:lastModifiedBy>Valopilkku Nina</cp:lastModifiedBy>
  <cp:revision>55</cp:revision>
  <dcterms:created xsi:type="dcterms:W3CDTF">2022-08-10T15:58:41Z</dcterms:created>
  <dcterms:modified xsi:type="dcterms:W3CDTF">2022-09-01T09:07:23Z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2022-08-10T00:00:00Z</vt:filetime>
  </property>
  <property fmtid="{D5CDD505-2E9C-101B-9397-08002B2CF9AE}" pid="3" name="Creator">
    <vt:lpwstr>Adobe InDesign 17.3 (Macintosh)</vt:lpwstr>
  </property>
  <property fmtid="{D5CDD505-2E9C-101B-9397-08002B2CF9AE}" pid="4" name="LastSaved">
    <vt:filetime>2022-08-10T00:00:00Z</vt:filetime>
  </property>
  <property fmtid="{D5CDD505-2E9C-101B-9397-08002B2CF9AE}" pid="5" name="ContentTypeId">
    <vt:lpwstr>0x01010044F9C08EB033C940B98A1040769674C9</vt:lpwstr>
  </property>
  <property fmtid="{D5CDD505-2E9C-101B-9397-08002B2CF9AE}" pid="6" name="MediaServiceImageTags">
    <vt:lpwstr/>
  </property>
</Properties>
</file>