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1" r:id="rId11"/>
  </p:sldIdLst>
  <p:sldSz cx="9144000" cy="6858000" type="screen4x3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53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26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965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2965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755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848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138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59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32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94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56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3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08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3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5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709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5F7AA-E829-4FA0-862D-4AA7648A4D2F}" type="datetimeFigureOut">
              <a:rPr lang="fi-FI" smtClean="0"/>
              <a:t>1.11.2017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45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5829300" cy="1463040"/>
          </a:xfrm>
        </p:spPr>
        <p:txBody>
          <a:bodyPr>
            <a:normAutofit fontScale="90000"/>
          </a:bodyPr>
          <a:lstStyle/>
          <a:p>
            <a:r>
              <a:rPr lang="fi-FI" sz="1600" dirty="0" smtClean="0"/>
              <a:t>Hiekanpään koulu - Jopo</a:t>
            </a:r>
            <a:br>
              <a:rPr lang="fi-FI" sz="1600" dirty="0" smtClean="0"/>
            </a:br>
            <a:r>
              <a:rPr lang="fi-FI" dirty="0" smtClean="0"/>
              <a:t>TYÖPAIKKAOPISLU </a:t>
            </a:r>
            <a:br>
              <a:rPr lang="fi-FI" dirty="0" smtClean="0"/>
            </a:br>
            <a:r>
              <a:rPr lang="fi-FI" i="1" dirty="0" smtClean="0">
                <a:solidFill>
                  <a:srgbClr val="FF0000"/>
                </a:solidFill>
              </a:rPr>
              <a:t>Lidl Pieksämäki</a:t>
            </a:r>
            <a:endParaRPr lang="fi-FI" i="1" dirty="0">
              <a:solidFill>
                <a:srgbClr val="FF0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444208" y="5157192"/>
            <a:ext cx="6400800" cy="1473200"/>
          </a:xfrm>
        </p:spPr>
        <p:txBody>
          <a:bodyPr>
            <a:normAutofit/>
          </a:bodyPr>
          <a:lstStyle/>
          <a:p>
            <a:r>
              <a:rPr lang="fi-FI" i="1" dirty="0" smtClean="0">
                <a:solidFill>
                  <a:srgbClr val="FF0000"/>
                </a:solidFill>
              </a:rPr>
              <a:t>Disa Mattsson</a:t>
            </a:r>
          </a:p>
          <a:p>
            <a:r>
              <a:rPr lang="fi-FI" i="1" dirty="0" smtClean="0">
                <a:solidFill>
                  <a:srgbClr val="FF0000"/>
                </a:solidFill>
              </a:rPr>
              <a:t>Jakso 1. 7.9 – 20.10</a:t>
            </a:r>
          </a:p>
          <a:p>
            <a:endParaRPr lang="fi-FI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6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Pohdinta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988840"/>
            <a:ext cx="7408333" cy="3450696"/>
          </a:xfrm>
        </p:spPr>
        <p:txBody>
          <a:bodyPr>
            <a:normAutofit/>
          </a:bodyPr>
          <a:lstStyle/>
          <a:p>
            <a:r>
              <a:rPr lang="fi-FI" dirty="0" smtClean="0"/>
              <a:t>Mukavinta oli pahvikierrokset.</a:t>
            </a:r>
            <a:endParaRPr lang="fi-FI" dirty="0" smtClean="0"/>
          </a:p>
          <a:p>
            <a:r>
              <a:rPr lang="fi-FI" dirty="0" smtClean="0"/>
              <a:t>Saavutin tavoitteeni ja opin auttamaan ja kommunikoimaan erilaisten ihmisten kanssa.</a:t>
            </a:r>
            <a:endParaRPr lang="fi-FI" dirty="0" smtClean="0"/>
          </a:p>
          <a:p>
            <a:r>
              <a:rPr lang="fi-FI" dirty="0" smtClean="0"/>
              <a:t>Ongelmia ei oikeastaan ollut.</a:t>
            </a:r>
          </a:p>
          <a:p>
            <a:r>
              <a:rPr lang="fi-FI" dirty="0" smtClean="0"/>
              <a:t>Jakson aikana sain apua ja neuvoja tarvittaessa.</a:t>
            </a:r>
          </a:p>
          <a:p>
            <a:r>
              <a:rPr lang="fi-FI" dirty="0" smtClean="0"/>
              <a:t>Ala ei ehkä kiinnosta.</a:t>
            </a:r>
          </a:p>
        </p:txBody>
      </p:sp>
    </p:spTree>
    <p:extLst>
      <p:ext uri="{BB962C8B-B14F-4D97-AF65-F5344CB8AC3E}">
        <p14:creationId xmlns:p14="http://schemas.microsoft.com/office/powerpoint/2010/main" val="393331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Omat tavoitteet työpaikkajaksolta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Olin työpaikkaharjoittelussa Lidlissä ja olen siellä 7.9-20.10</a:t>
            </a:r>
          </a:p>
          <a:p>
            <a:endParaRPr lang="fi-FI" dirty="0" smtClean="0"/>
          </a:p>
          <a:p>
            <a:r>
              <a:rPr lang="fi-FI" dirty="0" smtClean="0"/>
              <a:t>Valitsin juuri tämän työpaikan koska haluan oppia olemaan vieraiden ihmisten kanssa.</a:t>
            </a:r>
          </a:p>
          <a:p>
            <a:r>
              <a:rPr lang="fi-FI" dirty="0" smtClean="0"/>
              <a:t> Työpaikan suhteen ei oikein ole ollut odotuksia muuta, kuin ajattelin että työtä ei olisi tarpeeksi ja, että jos töitä olisi nii ne olisivat tylsiä.</a:t>
            </a:r>
          </a:p>
          <a:p>
            <a:r>
              <a:rPr lang="fi-FI" dirty="0" smtClean="0"/>
              <a:t>Jakson aikana haluisin oppia kommunikoimaan erilaisten ihmisten kanssa.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10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i-FI" dirty="0" smtClean="0"/>
              <a:t>Työpaikan yleisesittely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184576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r>
              <a:rPr lang="fi-FI" dirty="0"/>
              <a:t>Lidlin omistaa  Schwarz Holding </a:t>
            </a:r>
            <a:r>
              <a:rPr lang="fi-FI" dirty="0" smtClean="0"/>
              <a:t>Group, joka omistaa myös saksalaiset Handelshof – ja Kaufland myymäläketjut. Lidlin pääomistaja on saksalainen Dieter Schwarz.</a:t>
            </a:r>
            <a:endParaRPr lang="fi-FI" dirty="0" smtClean="0"/>
          </a:p>
          <a:p>
            <a:r>
              <a:rPr lang="fi-FI" dirty="0"/>
              <a:t>Ensimmäiset Lidl-myymälät avattiin </a:t>
            </a:r>
            <a:r>
              <a:rPr lang="fi-FI" dirty="0" smtClean="0"/>
              <a:t>1970-luvulla</a:t>
            </a:r>
            <a:r>
              <a:rPr lang="fi-FI" dirty="0" smtClean="0"/>
              <a:t>.</a:t>
            </a:r>
          </a:p>
          <a:p>
            <a:r>
              <a:rPr lang="fi-FI" dirty="0" smtClean="0"/>
              <a:t>Lidl on saksalainen kansainvälisesti toimiva päivittäistavarakauppaketju ja se on saksan toisiksi suurin myymäläketju.</a:t>
            </a:r>
          </a:p>
          <a:p>
            <a:r>
              <a:rPr lang="fi-FI" dirty="0" smtClean="0"/>
              <a:t>Lidl toimii 28 maassa. Suomessa myymälöitä oli vuonna 2016 runsaat 150.</a:t>
            </a:r>
            <a:endParaRPr lang="fi-FI" dirty="0" smtClean="0"/>
          </a:p>
          <a:p>
            <a:r>
              <a:rPr lang="fi-FI" dirty="0" smtClean="0"/>
              <a:t>Lidl on Euroopassa ja </a:t>
            </a:r>
            <a:r>
              <a:rPr lang="fi-FI" dirty="0"/>
              <a:t>Y</a:t>
            </a:r>
            <a:r>
              <a:rPr lang="fi-FI" dirty="0" smtClean="0"/>
              <a:t>hdysvalloissa, ja sillä on kaikkiaan 10 018 </a:t>
            </a:r>
            <a:r>
              <a:rPr lang="fi-FI" dirty="0" smtClean="0"/>
              <a:t>myymälää</a:t>
            </a:r>
            <a:r>
              <a:rPr lang="fi-FI" dirty="0" smtClean="0"/>
              <a:t>, joiden myynti on vuosittain 65 miljardia euroa</a:t>
            </a:r>
            <a:endParaRPr lang="fi-FI" dirty="0" smtClean="0"/>
          </a:p>
          <a:p>
            <a:r>
              <a:rPr lang="fi-FI" dirty="0" smtClean="0"/>
              <a:t>Henkilökunnan/työntekijöiden määrä on n. 5000</a:t>
            </a:r>
          </a:p>
          <a:p>
            <a:r>
              <a:rPr lang="fi-FI" dirty="0" smtClean="0"/>
              <a:t>Ammattinimikkeitä on esim. myyjä, myymäläpäällikkö vuoromyymäläpäällikkö, varamyymäläpäällikkö  </a:t>
            </a:r>
            <a:r>
              <a:rPr lang="fi-FI" altLang="fi-FI" sz="2800" dirty="0" smtClean="0"/>
              <a:t>	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291" y="5085184"/>
            <a:ext cx="1675877" cy="14847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7866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131840" y="692696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Viikko 1</a:t>
            </a:r>
            <a:endParaRPr lang="fi-FI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466" y="2060848"/>
            <a:ext cx="3861911" cy="4797152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979712" y="2996952"/>
            <a:ext cx="28803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Ensimmäisellä </a:t>
            </a:r>
            <a:r>
              <a:rPr lang="fi-FI" dirty="0" smtClean="0"/>
              <a:t>viikolla oli enemmänkin siivoamista. Luuttusin lattioita takahuoneesta ja myymälästä, pyyhin pölyjä ja putsasin lasisia kylmäaltaita ja liha-altaita.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3759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059832" y="620688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bg2">
                    <a:lumMod val="75000"/>
                  </a:schemeClr>
                </a:solidFill>
              </a:rPr>
              <a:t>Viikko 2</a:t>
            </a:r>
            <a:endParaRPr lang="fi-FI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483768" y="2780928"/>
            <a:ext cx="24482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Toisella viikolla pääsin jo purkamaan kuivalavoja ja leipiä. </a:t>
            </a:r>
          </a:p>
          <a:p>
            <a:r>
              <a:rPr lang="fi-FI" dirty="0" smtClean="0"/>
              <a:t>Leipien laitto ei ollut </a:t>
            </a:r>
            <a:r>
              <a:rPr lang="fi-FI" dirty="0" smtClean="0"/>
              <a:t>mieluisin </a:t>
            </a:r>
            <a:r>
              <a:rPr lang="fi-FI" dirty="0" smtClean="0"/>
              <a:t>homma mutta kyllä sitä teki. Mieluisin homma oli pahvi kierrokset eli tyhjentää melkein tyhjät ja tyhjät pahvit pois hyllystä.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80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059832" y="692696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bg2">
                    <a:lumMod val="75000"/>
                  </a:schemeClr>
                </a:solidFill>
              </a:rPr>
              <a:t>Viikko 3</a:t>
            </a:r>
            <a:endParaRPr lang="fi-FI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089" y="1628800"/>
            <a:ext cx="3861911" cy="5229200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2339752" y="3068960"/>
            <a:ext cx="20882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Kolmannella viikolla purin leipälastin ja myös pari kuivalastia. Autoin myös paljon asiakkaita. </a:t>
            </a:r>
          </a:p>
        </p:txBody>
      </p:sp>
    </p:spTree>
    <p:extLst>
      <p:ext uri="{BB962C8B-B14F-4D97-AF65-F5344CB8AC3E}">
        <p14:creationId xmlns:p14="http://schemas.microsoft.com/office/powerpoint/2010/main" val="206409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339752" y="692696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bg2">
                    <a:lumMod val="75000"/>
                  </a:schemeClr>
                </a:solidFill>
              </a:rPr>
              <a:t>Viikko 4</a:t>
            </a:r>
            <a:endParaRPr lang="fi-FI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943525" y="2492896"/>
            <a:ext cx="24482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Neljännellä viikolla Purin </a:t>
            </a:r>
            <a:r>
              <a:rPr lang="fi-FI" dirty="0" smtClean="0"/>
              <a:t>kuivalastia </a:t>
            </a:r>
            <a:r>
              <a:rPr lang="fi-FI" dirty="0" smtClean="0"/>
              <a:t>ja leipiä. Vaihdoin myös pullohuoneessa olevia täysiä pahvilaatikoita uusiin laatikoihin.</a:t>
            </a:r>
          </a:p>
          <a:p>
            <a:r>
              <a:rPr lang="fi-FI" dirty="0" smtClean="0"/>
              <a:t>Perjantai päivän päätteeksi putsasin </a:t>
            </a:r>
            <a:r>
              <a:rPr lang="fi-FI" dirty="0" smtClean="0"/>
              <a:t>taas </a:t>
            </a:r>
            <a:r>
              <a:rPr lang="fi-FI" dirty="0" smtClean="0"/>
              <a:t>kylmä- ja liha- altaiden kansia.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129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089" y="0"/>
            <a:ext cx="3861911" cy="6858000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1907704" y="692696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bg2">
                    <a:lumMod val="75000"/>
                  </a:schemeClr>
                </a:solidFill>
              </a:rPr>
              <a:t>Viikko 5</a:t>
            </a:r>
            <a:endParaRPr lang="fi-FI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547664" y="2348880"/>
            <a:ext cx="2520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Viidennellä viikolla oli taas kuivalastin purkua ja leipien purkua. Pääsin myös ensimmäistä kertaa purkamaan kylmähyllyjen tuotteita.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472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123728" y="620688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chemeClr val="bg2">
                    <a:lumMod val="75000"/>
                  </a:schemeClr>
                </a:solidFill>
              </a:rPr>
              <a:t>Viikko 6</a:t>
            </a:r>
            <a:endParaRPr lang="fi-FI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987824" y="2492896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Kuudennella viikolla meitä oli 3 harjoittelijaa. Purin kuivalasteja toisen harjoittelijan kanssa. Jouduin myös lakaisemaan ja luuttuamaan varaston ja ylijäämä puolen.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166205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</TotalTime>
  <Words>349</Words>
  <Application>Microsoft Office PowerPoint</Application>
  <PresentationFormat>Näytössä katseltava diaesitys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Kuiskaus</vt:lpstr>
      <vt:lpstr>Hiekanpään koulu - Jopo TYÖPAIKKAOPISLU  Lidl Pieksämäki</vt:lpstr>
      <vt:lpstr>Omat tavoitteet työpaikkajaksolta</vt:lpstr>
      <vt:lpstr>Työpaikan yleisesittely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Pohdinta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TYÖPAIKKAOPISKELU</dc:title>
  <dc:creator>Ilkka Tarvainen</dc:creator>
  <cp:lastModifiedBy>Disa Mattsson</cp:lastModifiedBy>
  <cp:revision>28</cp:revision>
  <cp:lastPrinted>2014-12-17T10:38:59Z</cp:lastPrinted>
  <dcterms:created xsi:type="dcterms:W3CDTF">2014-12-15T09:08:56Z</dcterms:created>
  <dcterms:modified xsi:type="dcterms:W3CDTF">2017-11-01T07:36:51Z</dcterms:modified>
</cp:coreProperties>
</file>