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1" r:id="rId11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44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19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46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67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94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76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31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66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29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34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91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62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00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85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3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6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6052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sz="4000" i="1" dirty="0" smtClean="0">
                <a:solidFill>
                  <a:srgbClr val="92D050"/>
                </a:solidFill>
              </a:rPr>
              <a:t>Ratsastuskoulu Ryökäle/ Talli Ryökäle</a:t>
            </a:r>
            <a:endParaRPr lang="fi-FI" sz="4000" i="1" dirty="0">
              <a:solidFill>
                <a:srgbClr val="92D05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83968" y="5661248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rgbClr val="92D050"/>
                </a:solidFill>
              </a:rPr>
              <a:t>Disa Mattsson</a:t>
            </a:r>
          </a:p>
          <a:p>
            <a:r>
              <a:rPr lang="fi-FI" i="1" dirty="0" smtClean="0">
                <a:solidFill>
                  <a:srgbClr val="92D050"/>
                </a:solidFill>
              </a:rPr>
              <a:t>Jakso 5. 19.4-25.5.2018</a:t>
            </a:r>
            <a:endParaRPr lang="fi-FI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Pohdinta</a:t>
            </a:r>
            <a:endParaRPr lang="fi-FI" dirty="0">
              <a:solidFill>
                <a:srgbClr val="92D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Mukavinta oli varmaan maalaaminen tai ratsastaminen sillä kolme vuotiaalla.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Saavutin tavoitteeni ja opin käsittelemään nuorta hevosta.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Jakson aikana ei ollut ongelmia.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Jakson aikana sain ohjausta / apua?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Ala ei kiinnosta tulevaisuudessa työnä mutta harrastuksena toimii.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Alalle päästäkseen pitäisi käydä hevosalankoulutus.</a:t>
            </a:r>
            <a:endParaRPr lang="fi-FI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92D050"/>
                </a:solidFill>
              </a:rPr>
              <a:t>Omat tavoitteet työpaikkajaksolta</a:t>
            </a:r>
            <a:endParaRPr lang="fi-FI" dirty="0">
              <a:solidFill>
                <a:srgbClr val="92D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92D050"/>
                </a:solidFill>
              </a:rPr>
              <a:t>Olin työpaikkaopiskelussa Talli Ryökäleellä </a:t>
            </a:r>
            <a:r>
              <a:rPr lang="fi-FI" dirty="0" smtClean="0">
                <a:solidFill>
                  <a:srgbClr val="92D050"/>
                </a:solidFill>
              </a:rPr>
              <a:t>19.4-25.5.18.</a:t>
            </a:r>
            <a:endParaRPr lang="fi-FI" dirty="0" smtClean="0">
              <a:solidFill>
                <a:srgbClr val="92D050"/>
              </a:solidFill>
            </a:endParaRPr>
          </a:p>
          <a:p>
            <a:r>
              <a:rPr lang="fi-FI" dirty="0" smtClean="0">
                <a:solidFill>
                  <a:srgbClr val="92D050"/>
                </a:solidFill>
              </a:rPr>
              <a:t>Valitsin tämän työpaikan koska Hanna (tallin omistaja/pitäjä) ehdotti sitä.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Odotuksia työjaksolta on, että töitä on riittävästi.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Halusin jakson aikana oppia käsittelemään erilaisia hevosia.</a:t>
            </a:r>
            <a:endParaRPr lang="fi-FI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>
                <a:solidFill>
                  <a:srgbClr val="92D050"/>
                </a:solidFill>
              </a:rPr>
              <a:t>Työpaikan yleisesittely</a:t>
            </a:r>
            <a:endParaRPr lang="fi-FI" dirty="0">
              <a:solidFill>
                <a:srgbClr val="92D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>
                <a:solidFill>
                  <a:srgbClr val="92D050"/>
                </a:solidFill>
              </a:rPr>
              <a:t>Ratsastuskoulu Ryökäle / Talli Ryökäle.</a:t>
            </a:r>
            <a:endParaRPr lang="fi-FI" dirty="0">
              <a:solidFill>
                <a:srgbClr val="92D050"/>
              </a:solidFill>
            </a:endParaRPr>
          </a:p>
          <a:p>
            <a:r>
              <a:rPr lang="fi-FI" dirty="0" smtClean="0">
                <a:solidFill>
                  <a:srgbClr val="92D050"/>
                </a:solidFill>
              </a:rPr>
              <a:t>Yritys on perustettu 2006-2007.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Talli Ryökäle sijaitsee Virtasalmella, Saunamäntie 36.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Työpaikalla hoidetaan hevosia, pidetään </a:t>
            </a:r>
            <a:r>
              <a:rPr lang="fi-FI" dirty="0" smtClean="0">
                <a:solidFill>
                  <a:srgbClr val="92D050"/>
                </a:solidFill>
              </a:rPr>
              <a:t>ratsastustunteja/leirejä, </a:t>
            </a:r>
            <a:r>
              <a:rPr lang="fi-FI" dirty="0" smtClean="0">
                <a:solidFill>
                  <a:srgbClr val="92D050"/>
                </a:solidFill>
              </a:rPr>
              <a:t>siivotaan </a:t>
            </a:r>
            <a:r>
              <a:rPr lang="fi-FI" dirty="0" smtClean="0">
                <a:solidFill>
                  <a:srgbClr val="92D050"/>
                </a:solidFill>
              </a:rPr>
              <a:t>karsinoita/tarhoja/pihattoja/tallia.</a:t>
            </a:r>
            <a:endParaRPr lang="fi-FI" dirty="0" smtClean="0">
              <a:solidFill>
                <a:srgbClr val="92D050"/>
              </a:solidFill>
            </a:endParaRPr>
          </a:p>
          <a:p>
            <a:r>
              <a:rPr lang="fi-FI" dirty="0" smtClean="0">
                <a:solidFill>
                  <a:srgbClr val="92D050"/>
                </a:solidFill>
              </a:rPr>
              <a:t>Henkilökuntaa on virallisesti 1 mutta on siellä harjoittelijoita ja muita tallilaisia, jotka auttaa.</a:t>
            </a:r>
          </a:p>
          <a:p>
            <a:r>
              <a:rPr lang="fi-FI" dirty="0" smtClean="0">
                <a:solidFill>
                  <a:srgbClr val="92D050"/>
                </a:solidFill>
              </a:rPr>
              <a:t>Ammattinimikkeitä,</a:t>
            </a:r>
            <a:r>
              <a:rPr lang="fi-FI" i="1" dirty="0" smtClean="0">
                <a:solidFill>
                  <a:srgbClr val="FF0000"/>
                </a:solidFill>
              </a:rPr>
              <a:t> </a:t>
            </a:r>
            <a:r>
              <a:rPr lang="fi-FI" i="1" dirty="0" smtClean="0">
                <a:solidFill>
                  <a:srgbClr val="92D050"/>
                </a:solidFill>
              </a:rPr>
              <a:t>Ratsastuksenopettaja.</a:t>
            </a:r>
          </a:p>
          <a:p>
            <a:pPr>
              <a:lnSpc>
                <a:spcPct val="80000"/>
              </a:lnSpc>
              <a:buSzPct val="75000"/>
              <a:buNone/>
            </a:pPr>
            <a:r>
              <a:rPr lang="fi-FI" dirty="0"/>
              <a:t>	</a:t>
            </a:r>
            <a:r>
              <a:rPr lang="fi-FI" altLang="fi-FI" sz="2800" dirty="0" smtClean="0"/>
              <a:t>	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45065" y="26064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VIIKKO 1</a:t>
            </a:r>
            <a:endParaRPr lang="fi-FI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45065" y="1302375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rgbClr val="92D050"/>
                </a:solidFill>
              </a:rPr>
              <a:t>Ensimmäisellä viikolla torstaina tein aamutallia toisen työntekijän kanssa ja sen jälkeen siivottiin tarhoja pari tuntia, juoksutettiin ja ratsastettiin myös tallin 3v hevonen. Iltapäivästä tuli ell. ja vein 2 kaksi hevosta  sisälle tutkittavaksi. Perjantaina tein aamutallin, haravoin tallin takaa huonoja heiniä pois ja muutenkin haravoimalla siistin sitä takapihaa, sitten laitoin </a:t>
            </a:r>
            <a:r>
              <a:rPr lang="fi-FI" sz="2400" dirty="0">
                <a:solidFill>
                  <a:srgbClr val="92D050"/>
                </a:solidFill>
              </a:rPr>
              <a:t>H</a:t>
            </a:r>
            <a:r>
              <a:rPr lang="fi-FI" sz="2400" dirty="0" smtClean="0">
                <a:solidFill>
                  <a:srgbClr val="92D050"/>
                </a:solidFill>
              </a:rPr>
              <a:t>annalle hevosen valmiiksi ja katsottiin </a:t>
            </a:r>
            <a:r>
              <a:rPr lang="fi-FI" sz="2400" dirty="0">
                <a:solidFill>
                  <a:srgbClr val="92D050"/>
                </a:solidFill>
              </a:rPr>
              <a:t>H</a:t>
            </a:r>
            <a:r>
              <a:rPr lang="fi-FI" sz="2400" dirty="0" smtClean="0">
                <a:solidFill>
                  <a:srgbClr val="92D050"/>
                </a:solidFill>
              </a:rPr>
              <a:t>annan kanssa se 3v heppa.</a:t>
            </a:r>
            <a:endParaRPr lang="fi-FI" sz="2400" dirty="0">
              <a:solidFill>
                <a:srgbClr val="92D05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62" y="3639800"/>
            <a:ext cx="1810238" cy="32182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62" y="421600"/>
            <a:ext cx="1810238" cy="321820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381569" y="421600"/>
            <a:ext cx="16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19-20.4.18</a:t>
            </a:r>
            <a:endParaRPr lang="fi-FI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3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99592" y="90872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92D050"/>
                </a:solidFill>
              </a:rPr>
              <a:t>VIIKKO 2</a:t>
            </a:r>
            <a:endParaRPr lang="fi-FI" sz="4800" dirty="0">
              <a:solidFill>
                <a:srgbClr val="92D05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467544" y="242088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Toisella viikolla olin töissä vain torstaina. Torstaina jaoin aamuheiniä ja vesiä. Klippasin myös yhden hevosen ja loppupäivästä jaoin päiväheinät ja katoin vedet. Perjantaina olin Varkaudessa suomen kielen kokeessa.</a:t>
            </a:r>
            <a:endParaRPr lang="fi-FI" dirty="0">
              <a:solidFill>
                <a:srgbClr val="92D05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43737"/>
            <a:ext cx="2195736" cy="390353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97" y="2554172"/>
            <a:ext cx="2414867" cy="429309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487816" y="4046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26-27.4.18</a:t>
            </a:r>
            <a:endParaRPr lang="fi-FI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4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71600" y="98072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92D050"/>
                </a:solidFill>
              </a:rPr>
              <a:t>VIIKKO 3</a:t>
            </a:r>
            <a:endParaRPr lang="fi-FI" sz="4800" dirty="0">
              <a:solidFill>
                <a:srgbClr val="92D05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755576" y="2348880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Kolmannella viikolla torstaina tein eka aamutallin ja sitten tyhjensin pikkutallin eli semmoisen pienemmän rakennuksen, jossa on kaksi karsinaa ja ilta-päivästä siivoilin pihaa. Perjantaina tein myös aamutallin ja jatkettiin pihan siivoamista. Molempina päivinä ratsastettiin Hannan 3v heppa.</a:t>
            </a:r>
            <a:endParaRPr lang="fi-FI" dirty="0">
              <a:solidFill>
                <a:srgbClr val="92D05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9459" y="2895182"/>
            <a:ext cx="4472455" cy="25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9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15616" y="90872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92D050"/>
                </a:solidFill>
              </a:rPr>
              <a:t>VIIKKO 4</a:t>
            </a:r>
            <a:endParaRPr lang="fi-FI" sz="4800" dirty="0">
              <a:solidFill>
                <a:srgbClr val="92D05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7308304" y="4046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10-11.5.18</a:t>
            </a:r>
            <a:endParaRPr lang="fi-FI" dirty="0">
              <a:solidFill>
                <a:srgbClr val="92D05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39552" y="206084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Viikolla neljän torstaina ei ollut töitä, koska oli helatorstai. Perjantaina tein aamutallin, siivosin satulahuoneet, tamppasin matot ja lakaisin lattiat. Siivosin myös kesähuoneen.</a:t>
            </a:r>
            <a:endParaRPr lang="fi-FI" dirty="0">
              <a:solidFill>
                <a:srgbClr val="92D050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92" y="2788930"/>
            <a:ext cx="2288852" cy="40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55576" y="69269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92D050"/>
                </a:solidFill>
              </a:rPr>
              <a:t>VIIKKO 5</a:t>
            </a:r>
            <a:endParaRPr lang="fi-FI" sz="4800" dirty="0">
              <a:solidFill>
                <a:srgbClr val="92D05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755576" y="234888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Viidennellä viikolla en ollut töissä, koska olin lomalla Liettuassa.</a:t>
            </a:r>
            <a:endParaRPr lang="fi-FI" dirty="0">
              <a:solidFill>
                <a:srgbClr val="92D050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4194" y="3391166"/>
            <a:ext cx="3999778" cy="299983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89" y="2891193"/>
            <a:ext cx="2253397" cy="399977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2433" y="-1120336"/>
            <a:ext cx="2891192" cy="513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5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83568" y="620688"/>
            <a:ext cx="367240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92D050"/>
                </a:solidFill>
              </a:rPr>
              <a:t>VIIKKO 6</a:t>
            </a:r>
            <a:endParaRPr lang="fi-FI" sz="4800" dirty="0">
              <a:solidFill>
                <a:srgbClr val="92D05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50923" y="1916832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Kuudennella viikolla torstaina maalailin tarhojen aitoja ja annoin heiniä ja vesiä ja työpäivän loppupuolella laitoin </a:t>
            </a:r>
            <a:r>
              <a:rPr lang="fi-FI" dirty="0">
                <a:solidFill>
                  <a:srgbClr val="92D050"/>
                </a:solidFill>
              </a:rPr>
              <a:t>J</a:t>
            </a:r>
            <a:r>
              <a:rPr lang="fi-FI" dirty="0" smtClean="0">
                <a:solidFill>
                  <a:srgbClr val="92D050"/>
                </a:solidFill>
              </a:rPr>
              <a:t>onnalle hevosen valmiiksi. Perjantaina aamusta siivosin kaikki karsinat, jonka jälkeen menin taas maalailemaan ja ratsasti Hannan kaksi hevosta ja niiden jälkeen oman tunnin. </a:t>
            </a:r>
            <a:endParaRPr lang="fi-FI" dirty="0">
              <a:solidFill>
                <a:srgbClr val="92D05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15" y="2276872"/>
            <a:ext cx="2576885" cy="458112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8536" y="3105586"/>
            <a:ext cx="4797150" cy="270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6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TM04033929[[fn=Liuskekivi]]</Template>
  <TotalTime>200</TotalTime>
  <Words>378</Words>
  <Application>Microsoft Office PowerPoint</Application>
  <PresentationFormat>Näytössä katseltava diaesitys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Calisto MT</vt:lpstr>
      <vt:lpstr>Trebuchet MS</vt:lpstr>
      <vt:lpstr>Wingdings 2</vt:lpstr>
      <vt:lpstr>Liuskekivi</vt:lpstr>
      <vt:lpstr>Hiekanpään koulu - Jopo TYÖPAIKKAOPISKELU  Ratsastuskoulu Ryökäle/ Talli Ryökäle</vt:lpstr>
      <vt:lpstr>Omat tavoitteet työpaikkajaksolta</vt:lpstr>
      <vt:lpstr>Työpaikan yleisesittely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Disa Mattsson</cp:lastModifiedBy>
  <cp:revision>25</cp:revision>
  <cp:lastPrinted>2014-12-17T10:38:59Z</cp:lastPrinted>
  <dcterms:created xsi:type="dcterms:W3CDTF">2014-12-15T09:08:56Z</dcterms:created>
  <dcterms:modified xsi:type="dcterms:W3CDTF">2018-05-28T10:13:08Z</dcterms:modified>
</cp:coreProperties>
</file>