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F49FA13-F2B1-4F43-A1FC-1AAC8608A93B}" type="datetimeFigureOut">
              <a:rPr lang="fi-FI" smtClean="0"/>
              <a:t>16.2.2016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B408BEB-2F5F-48D0-9D21-EC803C755EE9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LUOKAN </a:t>
            </a:r>
            <a:r>
              <a:rPr lang="fi-FI" dirty="0" smtClean="0"/>
              <a:t>SÄÄNNÖT    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HARMAA LUOKKA </a:t>
            </a:r>
            <a:r>
              <a:rPr lang="fi-FI" dirty="0" smtClean="0"/>
              <a:t>2015-2016</a:t>
            </a:r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1700808"/>
            <a:ext cx="2526027" cy="1515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673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99592" y="1412776"/>
            <a:ext cx="75959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 smtClean="0"/>
              <a:t>KUUNTELE</a:t>
            </a:r>
            <a:r>
              <a:rPr lang="fi-FI" sz="3600" b="1" dirty="0"/>
              <a:t>, KUN JOKU </a:t>
            </a:r>
            <a:r>
              <a:rPr lang="fi-FI" sz="3600" b="1" dirty="0" smtClean="0"/>
              <a:t>PUHUU.</a:t>
            </a:r>
          </a:p>
          <a:p>
            <a:endParaRPr lang="fi-FI" b="1" dirty="0"/>
          </a:p>
          <a:p>
            <a:endParaRPr lang="fi-FI" b="1" dirty="0" smtClean="0"/>
          </a:p>
          <a:p>
            <a:endParaRPr lang="fi-FI" b="1" dirty="0"/>
          </a:p>
          <a:p>
            <a:endParaRPr lang="fi-FI" b="1" dirty="0" smtClean="0"/>
          </a:p>
          <a:p>
            <a:endParaRPr lang="fi-FI" b="1" dirty="0"/>
          </a:p>
          <a:p>
            <a:r>
              <a:rPr lang="fi-FI" b="1" dirty="0" smtClean="0"/>
              <a:t>                                             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348880"/>
            <a:ext cx="3240360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030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619672" y="1268760"/>
            <a:ext cx="5760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b="1" dirty="0"/>
              <a:t>NOSTA KÄSI, </a:t>
            </a:r>
            <a:r>
              <a:rPr lang="fi-FI" sz="3200" b="1" dirty="0" smtClean="0"/>
              <a:t>KUN SINÄ </a:t>
            </a:r>
            <a:r>
              <a:rPr lang="fi-FI" sz="3200" b="1" dirty="0"/>
              <a:t>HALUAT PUHUA TAI PYYTÄÄ APUA.</a:t>
            </a:r>
            <a:endParaRPr lang="fi-FI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094" y="2841188"/>
            <a:ext cx="2637729" cy="282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497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619672" y="908720"/>
            <a:ext cx="523832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 smtClean="0"/>
              <a:t>  NOUDATA</a:t>
            </a:r>
            <a:r>
              <a:rPr lang="fi-FI" sz="3600" dirty="0" smtClean="0"/>
              <a:t> </a:t>
            </a:r>
            <a:r>
              <a:rPr lang="fi-FI" sz="3600" b="1" dirty="0" smtClean="0"/>
              <a:t>OHJEITA.</a:t>
            </a:r>
          </a:p>
          <a:p>
            <a:endParaRPr lang="fi-FI" sz="3600" b="1" dirty="0"/>
          </a:p>
          <a:p>
            <a:endParaRPr lang="fi-FI" sz="3200" b="1" dirty="0" smtClean="0">
              <a:solidFill>
                <a:srgbClr val="FF0000"/>
              </a:solidFill>
            </a:endParaRPr>
          </a:p>
          <a:p>
            <a:r>
              <a:rPr lang="fi-FI" sz="3200" b="1" dirty="0">
                <a:solidFill>
                  <a:srgbClr val="FF0000"/>
                </a:solidFill>
              </a:rPr>
              <a:t> </a:t>
            </a:r>
            <a:r>
              <a:rPr lang="fi-FI" sz="3200" b="1" dirty="0" smtClean="0">
                <a:solidFill>
                  <a:srgbClr val="FF0000"/>
                </a:solidFill>
              </a:rPr>
              <a:t>                  </a:t>
            </a:r>
            <a:endParaRPr lang="fi-FI" sz="3200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345" y="1984483"/>
            <a:ext cx="3624064" cy="3624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47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907704" y="1052736"/>
            <a:ext cx="4950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 smtClean="0">
                <a:solidFill>
                  <a:srgbClr val="FF0000"/>
                </a:solidFill>
              </a:rPr>
              <a:t>      </a:t>
            </a:r>
            <a:r>
              <a:rPr lang="fi-FI" sz="3600" b="1" dirty="0" smtClean="0"/>
              <a:t>OLE</a:t>
            </a:r>
            <a:endParaRPr lang="fi-FI" sz="3600" dirty="0"/>
          </a:p>
          <a:p>
            <a:r>
              <a:rPr lang="fi-FI" sz="3600" b="1" dirty="0" smtClean="0"/>
              <a:t>      YSTÄVÄLLINEN</a:t>
            </a:r>
            <a:r>
              <a:rPr lang="fi-FI" sz="3600" b="1" dirty="0"/>
              <a:t>.</a:t>
            </a:r>
            <a:endParaRPr lang="fi-FI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046" y="2495550"/>
            <a:ext cx="3017917" cy="2301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70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763688" y="1412776"/>
            <a:ext cx="5256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 smtClean="0"/>
              <a:t>  TEE </a:t>
            </a:r>
            <a:r>
              <a:rPr lang="fi-FI" sz="3600" dirty="0" smtClean="0"/>
              <a:t> </a:t>
            </a:r>
            <a:r>
              <a:rPr lang="fi-FI" sz="3600" b="1" dirty="0" smtClean="0"/>
              <a:t>TEHTÄVÄSI</a:t>
            </a:r>
            <a:r>
              <a:rPr lang="fi-FI" sz="3600" b="1" dirty="0"/>
              <a:t>.</a:t>
            </a:r>
            <a:endParaRPr lang="fi-FI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814" y="2157413"/>
            <a:ext cx="2378299" cy="3359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33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187625" y="908720"/>
            <a:ext cx="660977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b="1" dirty="0" smtClean="0"/>
              <a:t>   </a:t>
            </a:r>
            <a:r>
              <a:rPr lang="fi-FI" sz="3600" b="1" dirty="0" smtClean="0"/>
              <a:t>SÄÄTELE </a:t>
            </a:r>
            <a:r>
              <a:rPr lang="fi-FI" sz="3600" b="1" dirty="0"/>
              <a:t>TOIMINTAASI</a:t>
            </a:r>
            <a:r>
              <a:rPr lang="fi-FI" sz="3600" b="1" dirty="0" smtClean="0"/>
              <a:t>.</a:t>
            </a:r>
          </a:p>
          <a:p>
            <a:endParaRPr lang="fi-FI" sz="3600" b="1" dirty="0"/>
          </a:p>
          <a:p>
            <a:endParaRPr lang="fi-FI" sz="3200" b="1" dirty="0" smtClean="0"/>
          </a:p>
          <a:p>
            <a:endParaRPr lang="fi-FI" sz="3200" b="1" dirty="0"/>
          </a:p>
          <a:p>
            <a:r>
              <a:rPr lang="fi-FI" sz="3200" b="1" dirty="0" smtClean="0"/>
              <a:t>                      </a:t>
            </a:r>
            <a:endParaRPr lang="fi-FI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7" y="1988840"/>
            <a:ext cx="3787581" cy="337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16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77240" y="1412776"/>
            <a:ext cx="7543800" cy="4378424"/>
          </a:xfrm>
        </p:spPr>
        <p:txBody>
          <a:bodyPr/>
          <a:lstStyle/>
          <a:p>
            <a:r>
              <a:rPr lang="fi-FI" dirty="0" smtClean="0"/>
              <a:t>        OLE ROHKEA!</a:t>
            </a:r>
            <a:endParaRPr lang="fi-FI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2390775"/>
            <a:ext cx="220980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382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it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it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46</Words>
  <Application>Microsoft Office PowerPoint</Application>
  <PresentationFormat>Näytössä katseltava diaesitys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Elementit</vt:lpstr>
      <vt:lpstr>LUOKAN SÄÄNNÖT   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        OLE ROHKEA!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LUOKAN SÄÄNNÖT</dc:title>
  <dc:creator>Anneli</dc:creator>
  <cp:lastModifiedBy>Anneli</cp:lastModifiedBy>
  <cp:revision>14</cp:revision>
  <dcterms:created xsi:type="dcterms:W3CDTF">2016-02-16T17:47:02Z</dcterms:created>
  <dcterms:modified xsi:type="dcterms:W3CDTF">2016-02-16T20:33:21Z</dcterms:modified>
</cp:coreProperties>
</file>