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3" r:id="rId5"/>
    <p:sldId id="262" r:id="rId6"/>
    <p:sldId id="268" r:id="rId7"/>
    <p:sldId id="264" r:id="rId8"/>
    <p:sldId id="265" r:id="rId9"/>
    <p:sldId id="267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1284" y="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9BBA745-6D23-46BC-80EB-E9F7A5EE91E9}" type="datetimeFigureOut">
              <a:rPr lang="fi-FI" smtClean="0"/>
              <a:pPr/>
              <a:t>22.5.2015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144951A-A277-4846-9396-D84864569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ONTAKO%20L&#214;YSIT.doc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63688" y="4869160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>
                <a:solidFill>
                  <a:schemeClr val="bg1"/>
                </a:solidFill>
              </a:rPr>
              <a:t>         LIIKENNEPÄIVÄ         </a:t>
            </a:r>
          </a:p>
          <a:p>
            <a:r>
              <a:rPr lang="fi-FI" sz="4400" b="1" dirty="0">
                <a:solidFill>
                  <a:schemeClr val="bg1"/>
                </a:solidFill>
              </a:rPr>
              <a:t> </a:t>
            </a:r>
            <a:r>
              <a:rPr lang="fi-FI" sz="4400" b="1" dirty="0" smtClean="0">
                <a:solidFill>
                  <a:schemeClr val="bg1"/>
                </a:solidFill>
              </a:rPr>
              <a:t>            22.5.2015</a:t>
            </a:r>
            <a:endParaRPr lang="fi-FI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1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83568" y="292494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NYT VOIT YLITTÄÄ TIEN</a:t>
            </a:r>
            <a:endParaRPr lang="fi-FI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4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2050" name="Picture 2" descr="http://ts1.mm.bing.net/th?&amp;id=JN.so3s9B7Oz5VdIRUY96pLnw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15268"/>
            <a:ext cx="1143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3347864" y="566124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KUMPI                      PUOLI?     </a:t>
            </a:r>
            <a:endParaRPr lang="fi-FI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67544" y="1166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fi-FI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KOULUUN</a:t>
            </a:r>
            <a:endParaRPr lang="fi-FI" sz="48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9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1.mm.bing.net/th?&amp;id=JN.pmHSDrYH5x%2bSQ9ohmx9n7Q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020" y="2060848"/>
            <a:ext cx="16859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555776" y="400506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HIENOA, OLET PERILLÄ!</a:t>
            </a:r>
            <a:endParaRPr lang="fi-FI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2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Missä REUNASSA KULJET,  </a:t>
            </a:r>
            <a:r>
              <a:rPr lang="fi-FI" dirty="0" smtClean="0">
                <a:solidFill>
                  <a:srgbClr val="FF0000"/>
                </a:solidFill>
              </a:rPr>
              <a:t>Vasen</a:t>
            </a:r>
            <a:r>
              <a:rPr lang="fi-FI" dirty="0" smtClean="0"/>
              <a:t> vai </a:t>
            </a:r>
            <a:r>
              <a:rPr lang="fi-FI" dirty="0" smtClean="0">
                <a:solidFill>
                  <a:srgbClr val="00B0F0"/>
                </a:solidFill>
              </a:rPr>
              <a:t>oikea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628800"/>
            <a:ext cx="5486400" cy="4114800"/>
          </a:xfrm>
        </p:spPr>
      </p:pic>
      <p:pic>
        <p:nvPicPr>
          <p:cNvPr id="4098" name="Picture 2" descr="http://ts1.mm.bing.net/th?&amp;id=JN.x9z%2bD9CDLZ36KrlU8mT3LA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1152128" cy="8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411760" y="486916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endParaRPr lang="fi-FI" sz="4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156176" y="486916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endParaRPr lang="fi-FI" sz="48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3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LIIKENNEMERKKI?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="" val="13934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2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Mitä sinun pitää tehdä ennen kuin ylität tien?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="" val="1525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18648"/>
          </a:xfrm>
          <a:prstGeom prst="rect">
            <a:avLst/>
          </a:prstGeom>
        </p:spPr>
      </p:pic>
      <p:pic>
        <p:nvPicPr>
          <p:cNvPr id="1028" name="Picture 4" descr="http://ts1.mm.bing.net/th?&amp;id=JN.so3s9B7Oz5VdIRUY96pLnw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21288"/>
            <a:ext cx="1143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7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5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275856" y="112474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SAATKO MENNÄ TIEN YLI?</a:t>
            </a:r>
            <a:endParaRPr lang="fi-FI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6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sontti">
  <a:themeElements>
    <a:clrScheme name="Horisontti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sontti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t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107</TotalTime>
  <Words>45</Words>
  <Application>Microsoft Office PowerPoint</Application>
  <PresentationFormat>Näytössä katseltava diaesitys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Horisontti</vt:lpstr>
      <vt:lpstr>Dia 1</vt:lpstr>
      <vt:lpstr>Missä REUNASSA KULJET,  Vasen vai oikea?</vt:lpstr>
      <vt:lpstr>MIKÄ LIIKENNEMERKKI?</vt:lpstr>
      <vt:lpstr>Dia 4</vt:lpstr>
      <vt:lpstr>Mitä sinun pitää tehdä ennen kuin ylität tien?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Anneli</dc:creator>
  <cp:lastModifiedBy>kank</cp:lastModifiedBy>
  <cp:revision>17</cp:revision>
  <dcterms:created xsi:type="dcterms:W3CDTF">2015-05-21T15:06:26Z</dcterms:created>
  <dcterms:modified xsi:type="dcterms:W3CDTF">2015-05-22T07:52:05Z</dcterms:modified>
</cp:coreProperties>
</file>