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i-FI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i-FI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i-FI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B0D2A47-9166-46FD-B601-819F9504A02A}" type="slidenum">
              <a:rPr lang="fi-FI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av 010910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5DC35-B35C-4FC6-9684-5A2242E260E4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av 010910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41F86-4233-423F-9D4A-A39E3C3EEFB6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av 010910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52C79D-926E-4B67-A690-3A0BCD12055D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av 010910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3C54B2-4D5E-4690-A74C-1D632D433A09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av 010910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782A2-3D01-4C80-AB79-880B41FD3FB6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av 010910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750437-C4E4-4A6E-80B5-508120FCF540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av 010910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C17D8-FC6C-414D-A978-6FF290F26680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av 010910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82BD6-672D-4134-BDFD-4F9CB6D4D1C1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av 010910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4C591-3689-4D66-ADC7-469144E2215E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av 010910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9F9B1-2BC5-477F-9B2C-BCE220D777D2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av 010910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4DAF8-D43A-4B0A-9389-6EB520FA0B5C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i-F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fi-FI"/>
              <a:t>av 010910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900A998-BAE5-4908-8C3B-FFC572F3C433}" type="slidenum">
              <a:rPr lang="fi-FI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av 010910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3F4D-9C15-410B-9CA1-51ED2AD4F266}" type="slidenum">
              <a:rPr lang="fi-FI"/>
              <a:pPr/>
              <a:t>1</a:t>
            </a:fld>
            <a:endParaRPr lang="fi-FI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KIISSELIN VALMISTUS</a:t>
            </a:r>
            <a:br>
              <a:rPr lang="fi-FI"/>
            </a:br>
            <a:r>
              <a:rPr lang="fi-FI"/>
              <a:t>kokonestesuurustuksella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av 010910</a:t>
            </a:r>
          </a:p>
        </p:txBody>
      </p:sp>
      <p:sp>
        <p:nvSpPr>
          <p:cNvPr id="6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C69EF-F48D-4C32-AD4F-4251D8159E72}" type="slidenum">
              <a:rPr lang="fi-FI"/>
              <a:pPr/>
              <a:t>10</a:t>
            </a:fld>
            <a:endParaRPr lang="fi-FI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/>
              <a:t>Ripottele vähän sokeria pinnalle kuortumisen estämiseksi.</a:t>
            </a:r>
          </a:p>
        </p:txBody>
      </p:sp>
      <p:pic>
        <p:nvPicPr>
          <p:cNvPr id="14341" name="Picture 5" descr="PICT01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700213"/>
            <a:ext cx="5400675" cy="405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av 010910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6F084-11EB-456E-AD8A-3652351FEA4B}" type="slidenum">
              <a:rPr lang="fi-FI"/>
              <a:pPr/>
              <a:t>2</a:t>
            </a:fld>
            <a:endParaRPr lang="fi-FI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/>
              <a:t>Perunajauhojen ohjeellisia käyttömääriä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813" y="1600200"/>
            <a:ext cx="7138987" cy="4525963"/>
          </a:xfrm>
        </p:spPr>
        <p:txBody>
          <a:bodyPr/>
          <a:lstStyle/>
          <a:p>
            <a:endParaRPr lang="fi-FI"/>
          </a:p>
          <a:p>
            <a:r>
              <a:rPr lang="fi-FI"/>
              <a:t>Kiisseliin 5 rkl / litra nestettä</a:t>
            </a:r>
          </a:p>
          <a:p>
            <a:endParaRPr lang="fi-FI"/>
          </a:p>
          <a:p>
            <a:r>
              <a:rPr lang="fi-FI"/>
              <a:t>Keittoon n. 3 rkl / litra nestettä</a:t>
            </a:r>
          </a:p>
          <a:p>
            <a:endParaRPr lang="fi-FI"/>
          </a:p>
          <a:p>
            <a:r>
              <a:rPr lang="fi-FI"/>
              <a:t>Kastikkeeseen 1-2 rkl / litra nestettä</a:t>
            </a:r>
          </a:p>
          <a:p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av 010910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F29C0-537E-424F-9339-635AFCC222CD}" type="slidenum">
              <a:rPr lang="fi-FI"/>
              <a:pPr/>
              <a:t>3</a:t>
            </a:fld>
            <a:endParaRPr lang="fi-FI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/>
              <a:t>Varaa tarvittavat ainekset ja välineet.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100" name="Picture 4" descr="PICT01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628775"/>
            <a:ext cx="5619750" cy="4214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av 010910</a:t>
            </a:r>
          </a:p>
        </p:txBody>
      </p:sp>
      <p:sp>
        <p:nvSpPr>
          <p:cNvPr id="6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8BB0C-3BA5-48DB-979D-4ADC5AFAC0E1}" type="slidenum">
              <a:rPr lang="fi-FI"/>
              <a:pPr/>
              <a:t>4</a:t>
            </a:fld>
            <a:endParaRPr lang="fi-FI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218487" cy="2290762"/>
          </a:xfrm>
        </p:spPr>
        <p:txBody>
          <a:bodyPr/>
          <a:lstStyle/>
          <a:p>
            <a:r>
              <a:rPr lang="fi-FI" sz="4000"/>
              <a:t>Laimenna mehu sopivan makuiseksi</a:t>
            </a:r>
            <a:br>
              <a:rPr lang="fi-FI" sz="4000"/>
            </a:br>
            <a:r>
              <a:rPr lang="fi-FI" sz="4000">
                <a:solidFill>
                  <a:srgbClr val="800080"/>
                </a:solidFill>
              </a:rPr>
              <a:t>(esim. 1½ dl mehua + 3½ dl vettä)</a:t>
            </a:r>
          </a:p>
        </p:txBody>
      </p:sp>
      <p:pic>
        <p:nvPicPr>
          <p:cNvPr id="5125" name="Picture 5" descr="PICT01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2636838"/>
            <a:ext cx="4824413" cy="3617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av 010910</a:t>
            </a:r>
          </a:p>
        </p:txBody>
      </p:sp>
      <p:sp>
        <p:nvSpPr>
          <p:cNvPr id="6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AA5BD-2911-40A5-B993-84595089FD1C}" type="slidenum">
              <a:rPr lang="fi-FI"/>
              <a:pPr/>
              <a:t>5</a:t>
            </a:fld>
            <a:endParaRPr lang="fi-FI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641475"/>
          </a:xfrm>
        </p:spPr>
        <p:txBody>
          <a:bodyPr/>
          <a:lstStyle/>
          <a:p>
            <a:r>
              <a:rPr lang="fi-FI"/>
              <a:t>Lisää perunajauhot ja sekoita</a:t>
            </a:r>
            <a:br>
              <a:rPr lang="fi-FI"/>
            </a:br>
            <a:r>
              <a:rPr lang="fi-FI">
                <a:solidFill>
                  <a:srgbClr val="800080"/>
                </a:solidFill>
              </a:rPr>
              <a:t>(2½ rkl)</a:t>
            </a:r>
            <a:endParaRPr lang="fi-FI"/>
          </a:p>
        </p:txBody>
      </p:sp>
      <p:pic>
        <p:nvPicPr>
          <p:cNvPr id="6149" name="Picture 5" descr="PICT01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2060575"/>
            <a:ext cx="5113338" cy="383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av 010910</a:t>
            </a:r>
          </a:p>
        </p:txBody>
      </p:sp>
      <p:sp>
        <p:nvSpPr>
          <p:cNvPr id="7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51B5-F949-4C94-B3C7-D16B47D22689}" type="slidenum">
              <a:rPr lang="fi-FI"/>
              <a:pPr/>
              <a:t>6</a:t>
            </a:fld>
            <a:endParaRPr lang="fi-FI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/>
              <a:t>Kuumenna koko ajan sekoittaen…</a:t>
            </a:r>
          </a:p>
        </p:txBody>
      </p:sp>
      <p:pic>
        <p:nvPicPr>
          <p:cNvPr id="7173" name="Picture 5" descr="PICT01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196975"/>
            <a:ext cx="3384550" cy="2538413"/>
          </a:xfrm>
          <a:prstGeom prst="rect">
            <a:avLst/>
          </a:prstGeom>
          <a:noFill/>
        </p:spPr>
      </p:pic>
      <p:pic>
        <p:nvPicPr>
          <p:cNvPr id="7174" name="Picture 6" descr="PICT01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1268413"/>
            <a:ext cx="4176713" cy="3132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av 010910</a:t>
            </a:r>
          </a:p>
        </p:txBody>
      </p:sp>
      <p:sp>
        <p:nvSpPr>
          <p:cNvPr id="7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D989-23AC-4CA9-B941-B63E7A3186EB}" type="slidenum">
              <a:rPr lang="fi-FI"/>
              <a:pPr/>
              <a:t>7</a:t>
            </a:fld>
            <a:endParaRPr lang="fi-FI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/>
              <a:t>… kunnes seos kirkastuu ja kiehahtaa (”potkaisee”).</a:t>
            </a:r>
          </a:p>
        </p:txBody>
      </p:sp>
      <p:pic>
        <p:nvPicPr>
          <p:cNvPr id="8197" name="Picture 5" descr="PICT01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844675"/>
            <a:ext cx="3889375" cy="2916238"/>
          </a:xfrm>
          <a:prstGeom prst="rect">
            <a:avLst/>
          </a:prstGeom>
          <a:noFill/>
        </p:spPr>
      </p:pic>
      <p:pic>
        <p:nvPicPr>
          <p:cNvPr id="8198" name="Picture 6" descr="PICT01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2924175"/>
            <a:ext cx="4179887" cy="3135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av 010910</a:t>
            </a:r>
          </a:p>
        </p:txBody>
      </p:sp>
      <p:sp>
        <p:nvSpPr>
          <p:cNvPr id="6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0A92E-3458-4436-8648-36A8E5ED9FF7}" type="slidenum">
              <a:rPr lang="fi-FI"/>
              <a:pPr/>
              <a:t>8</a:t>
            </a:fld>
            <a:endParaRPr lang="fi-FI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218487" cy="2001837"/>
          </a:xfrm>
        </p:spPr>
        <p:txBody>
          <a:bodyPr/>
          <a:lstStyle/>
          <a:p>
            <a:r>
              <a:rPr lang="fi-FI" sz="4000"/>
              <a:t>Siirrä kattila pois kuumalta levyltä ja lisää marjat.</a:t>
            </a:r>
            <a:br>
              <a:rPr lang="fi-FI" sz="4000"/>
            </a:br>
            <a:r>
              <a:rPr lang="fi-FI" sz="4000"/>
              <a:t>Tarkista maku. </a:t>
            </a:r>
            <a:br>
              <a:rPr lang="fi-FI" sz="4000"/>
            </a:br>
            <a:r>
              <a:rPr lang="fi-FI" sz="4000"/>
              <a:t>Lisää tarvittaessa sokeria.</a:t>
            </a:r>
          </a:p>
        </p:txBody>
      </p:sp>
      <p:pic>
        <p:nvPicPr>
          <p:cNvPr id="12293" name="Picture 5" descr="PICT01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2636838"/>
            <a:ext cx="4859337" cy="3644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av 010910</a:t>
            </a:r>
          </a:p>
        </p:txBody>
      </p:sp>
      <p:sp>
        <p:nvSpPr>
          <p:cNvPr id="6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C639B-8D45-415D-B13B-52F4C04F9DE1}" type="slidenum">
              <a:rPr lang="fi-FI"/>
              <a:pPr/>
              <a:t>9</a:t>
            </a:fld>
            <a:endParaRPr lang="fi-FI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274638"/>
            <a:ext cx="8075612" cy="2074862"/>
          </a:xfrm>
        </p:spPr>
        <p:txBody>
          <a:bodyPr/>
          <a:lstStyle/>
          <a:p>
            <a:r>
              <a:rPr lang="fi-FI" sz="4000"/>
              <a:t>Lämmitä tarjoiluastia kuumalla vedellä.</a:t>
            </a:r>
            <a:br>
              <a:rPr lang="fi-FI" sz="4000"/>
            </a:br>
            <a:r>
              <a:rPr lang="fi-FI" sz="4000"/>
              <a:t>Kaada kiisseli tarjoiluastiaan.</a:t>
            </a:r>
          </a:p>
        </p:txBody>
      </p:sp>
      <p:pic>
        <p:nvPicPr>
          <p:cNvPr id="13317" name="Picture 5" descr="PICT01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2671763"/>
            <a:ext cx="4573588" cy="3430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theme/theme1.xml><?xml version="1.0" encoding="utf-8"?>
<a:theme xmlns:a="http://schemas.openxmlformats.org/drawingml/2006/main" name="Oletusrakenne">
  <a:themeElements>
    <a:clrScheme name="Oletusraken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letusraken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104</Words>
  <Application>Microsoft Office PowerPoint</Application>
  <PresentationFormat>Näytössä katseltava diaesitys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1" baseType="lpstr">
      <vt:lpstr>Oletusrakenne</vt:lpstr>
      <vt:lpstr>KIISSELIN VALMISTUS kokonestesuurustuksella</vt:lpstr>
      <vt:lpstr>Perunajauhojen ohjeellisia käyttömääriä</vt:lpstr>
      <vt:lpstr>Varaa tarvittavat ainekset ja välineet.</vt:lpstr>
      <vt:lpstr>Laimenna mehu sopivan makuiseksi (esim. 1½ dl mehua + 3½ dl vettä)</vt:lpstr>
      <vt:lpstr>Lisää perunajauhot ja sekoita (2½ rkl)</vt:lpstr>
      <vt:lpstr>Kuumenna koko ajan sekoittaen…</vt:lpstr>
      <vt:lpstr>… kunnes seos kirkastuu ja kiehahtaa (”potkaisee”).</vt:lpstr>
      <vt:lpstr>Siirrä kattila pois kuumalta levyltä ja lisää marjat. Tarkista maku.  Lisää tarvittaessa sokeria.</vt:lpstr>
      <vt:lpstr>Lämmitä tarjoiluastia kuumalla vedellä. Kaada kiisseli tarjoiluastiaan.</vt:lpstr>
      <vt:lpstr>Ripottele vähän sokeria pinnalle kuortumisen estämiseksi.</vt:lpstr>
    </vt:vector>
  </TitlesOfParts>
  <Company>työkone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KIISSELIN VALMISTUS</dc:title>
  <dc:creator>Anne Viitikko</dc:creator>
  <cp:lastModifiedBy>anne</cp:lastModifiedBy>
  <cp:revision>11</cp:revision>
  <dcterms:created xsi:type="dcterms:W3CDTF">2010-09-01T10:17:56Z</dcterms:created>
  <dcterms:modified xsi:type="dcterms:W3CDTF">2013-08-29T21:21:04Z</dcterms:modified>
</cp:coreProperties>
</file>