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Kieli- ja viestintähistoriani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Annamaija </a:t>
            </a:r>
            <a:r>
              <a:rPr lang="fi-FI" dirty="0" err="1" smtClean="0"/>
              <a:t>eskola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858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pikkulapsena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Puhuin ja lauloin ennen kuin kävelin</a:t>
            </a:r>
          </a:p>
          <a:p>
            <a:r>
              <a:rPr lang="fi-FI" dirty="0" smtClean="0"/>
              <a:t>Vakuutin ihmiset päättäväisellä puheella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9417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Ala-asteella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Esiinnyin kuoron kanssa, lauloin yksin, olin näytelmissä, lausuin, tanhusin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439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yläasteella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Pidin äitini puolesta kaikki aamunavaukset koko koululle</a:t>
            </a:r>
          </a:p>
          <a:p>
            <a:r>
              <a:rPr lang="fi-FI" dirty="0" smtClean="0"/>
              <a:t>Luokan äänitorvi, sorrettujen puolustaja</a:t>
            </a:r>
          </a:p>
          <a:p>
            <a:r>
              <a:rPr lang="fi-FI" dirty="0" smtClean="0"/>
              <a:t>Olin jo aktiivinen järjestöjyrä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584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lukiossa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Kuuluin nuorisoseuran johtokuntaan, olin sen sihteeri</a:t>
            </a:r>
          </a:p>
          <a:p>
            <a:r>
              <a:rPr lang="fi-FI" dirty="0" smtClean="0"/>
              <a:t>Kuuluin nuorisoseuran piirihallitukseen</a:t>
            </a:r>
          </a:p>
          <a:p>
            <a:r>
              <a:rPr lang="fi-FI" dirty="0" smtClean="0"/>
              <a:t>Opin kokoustekniikan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1011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Opiskeluaika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Ohjasin nuorten </a:t>
            </a:r>
            <a:r>
              <a:rPr lang="fi-FI" dirty="0" err="1" smtClean="0"/>
              <a:t>lausuntryhmää</a:t>
            </a:r>
            <a:endParaRPr lang="fi-FI" dirty="0" smtClean="0"/>
          </a:p>
          <a:p>
            <a:r>
              <a:rPr lang="fi-FI" dirty="0" smtClean="0"/>
              <a:t>Olin nuorisotoimikunnan puheenjohtajana </a:t>
            </a:r>
            <a:r>
              <a:rPr lang="fi-FI" dirty="0" err="1" smtClean="0"/>
              <a:t>helkanuorissa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8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Päiväkodissa päivittäisitä puheviestintää vanhempien kanssa, </a:t>
            </a:r>
            <a:r>
              <a:rPr lang="fi-FI" dirty="0" err="1" smtClean="0"/>
              <a:t>viikottaista</a:t>
            </a:r>
            <a:r>
              <a:rPr lang="fi-FI" dirty="0" smtClean="0"/>
              <a:t> kirjallista viestintää</a:t>
            </a:r>
          </a:p>
          <a:p>
            <a:r>
              <a:rPr lang="fi-FI" dirty="0" smtClean="0"/>
              <a:t>Sähköpostimoka</a:t>
            </a:r>
          </a:p>
          <a:p>
            <a:r>
              <a:rPr lang="fi-FI" dirty="0" smtClean="0"/>
              <a:t>Koulussa jatkuvaa viestintää vanhempien kanssa puhelimella, sähköpostilla, helmillä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671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harrastustoiminta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Yhdistyksien, toimikuntien  ja liittojen hallitusjäsenyyksiä, puheenjohtajuuksia, sihteerinä toimimista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2332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Opiskeluaika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Viestintää kotiin ja ystäville puhelimella</a:t>
            </a:r>
            <a:r>
              <a:rPr lang="fi-FI" smtClean="0"/>
              <a:t>, tekstaillen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523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12</TotalTime>
  <Words>111</Words>
  <Application>Microsoft Office PowerPoint</Application>
  <PresentationFormat>Laajakuva</PresentationFormat>
  <Paragraphs>26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Impact</vt:lpstr>
      <vt:lpstr>Päätapahtuma</vt:lpstr>
      <vt:lpstr>Kieli- ja viestintähistoriani</vt:lpstr>
      <vt:lpstr>pikkulapsena</vt:lpstr>
      <vt:lpstr>Ala-asteella</vt:lpstr>
      <vt:lpstr>yläasteella</vt:lpstr>
      <vt:lpstr>lukiossa</vt:lpstr>
      <vt:lpstr>Opiskeluaika 1</vt:lpstr>
      <vt:lpstr>työaika</vt:lpstr>
      <vt:lpstr>harrastustoiminta</vt:lpstr>
      <vt:lpstr>Opiskeluaika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Kieli- ja viestintähistoriani</dc:title>
  <dc:creator>Annamaija Eskola</dc:creator>
  <cp:lastModifiedBy>Annamaija Eskola</cp:lastModifiedBy>
  <cp:revision>3</cp:revision>
  <dcterms:created xsi:type="dcterms:W3CDTF">2016-01-24T14:52:23Z</dcterms:created>
  <dcterms:modified xsi:type="dcterms:W3CDTF">2016-01-24T15:04:24Z</dcterms:modified>
</cp:coreProperties>
</file>