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A1FCF83-F1E5-41FB-A826-3EAEF7C05B75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BC4F066-F43B-422E-8A2C-601C74AA6A5D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Novelli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i="1" dirty="0" err="1" smtClean="0"/>
              <a:t>Novella</a:t>
            </a:r>
            <a:r>
              <a:rPr lang="fi-FI" dirty="0" smtClean="0"/>
              <a:t>, ital. ’uutuus’</a:t>
            </a:r>
          </a:p>
          <a:p>
            <a:r>
              <a:rPr lang="fi-FI" dirty="0" smtClean="0"/>
              <a:t>ÄI1</a:t>
            </a:r>
            <a:r>
              <a:rPr lang="fi-FI" smtClean="0"/>
              <a:t>, syksy 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81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fi-FI" dirty="0" smtClean="0"/>
              <a:t>Lyhyt kertomus</a:t>
            </a:r>
          </a:p>
          <a:p>
            <a:r>
              <a:rPr lang="fi-FI" dirty="0" smtClean="0"/>
              <a:t>Boccacciolainen novelli = eurooppalaisen novellin perustyyppi, nimetty italialaisen Giovanni Boccaccion mukaan (1300-l.). Tiivis, usein yllättävä juoni, selvä käännekohta ja loppuratkaisu.</a:t>
            </a:r>
          </a:p>
          <a:p>
            <a:r>
              <a:rPr lang="fi-FI" dirty="0" smtClean="0"/>
              <a:t>Tšehovilainen novelli l. avoin novelli = 1800-l:n lopulla syntynyt toinen novellityyppi, nimetty venäläisen Anton Tšehovin mukaan. Ei välttämättä selvää juonta käännekohtineen, vaan esittelee tunnelmia, mielialoja ja tuokiokuvia.</a:t>
            </a:r>
          </a:p>
          <a:p>
            <a:r>
              <a:rPr lang="fi-FI" dirty="0" smtClean="0"/>
              <a:t>Nykynovelleissa ei välttämättä selväpiirteistä tarinaa, vaan välähdyksiä elämästä.</a:t>
            </a:r>
          </a:p>
        </p:txBody>
      </p:sp>
    </p:spTree>
    <p:extLst>
      <p:ext uri="{BB962C8B-B14F-4D97-AF65-F5344CB8AC3E}">
        <p14:creationId xmlns:p14="http://schemas.microsoft.com/office/powerpoint/2010/main" val="109579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vakantinen">
  <a:themeElements>
    <a:clrScheme name="Kovakantinen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ovakantinen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vakantinen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22</TotalTime>
  <Words>82</Words>
  <Application>Microsoft Office PowerPoint</Application>
  <PresentationFormat>Näytössä katseltava diaesitys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Kovakantinen</vt:lpstr>
      <vt:lpstr>Novelli</vt:lpstr>
      <vt:lpstr>PowerPoint-esitys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Novelli</dc:title>
  <dc:creator>Aino Pitkäniemi</dc:creator>
  <cp:lastModifiedBy>Aino Pitkäniemi</cp:lastModifiedBy>
  <cp:revision>4</cp:revision>
  <dcterms:created xsi:type="dcterms:W3CDTF">2016-05-10T10:41:13Z</dcterms:created>
  <dcterms:modified xsi:type="dcterms:W3CDTF">2016-11-16T12:15:01Z</dcterms:modified>
</cp:coreProperties>
</file>