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F558FF0-1150-4721-8C40-D14F63B72D6D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A93239E-695C-40AC-A60A-2C2F33472EE0}" type="slidenum">
              <a:rPr lang="fi-FI" smtClean="0"/>
              <a:t>‹#›</a:t>
            </a:fld>
            <a:endParaRPr lang="fi-FI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8FF0-1150-4721-8C40-D14F63B72D6D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239E-695C-40AC-A60A-2C2F33472EE0}" type="slidenum">
              <a:rPr lang="fi-FI" smtClean="0"/>
              <a:t>‹#›</a:t>
            </a:fld>
            <a:endParaRPr lang="fi-FI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8FF0-1150-4721-8C40-D14F63B72D6D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239E-695C-40AC-A60A-2C2F33472EE0}" type="slidenum">
              <a:rPr lang="fi-FI" smtClean="0"/>
              <a:t>‹#›</a:t>
            </a:fld>
            <a:endParaRPr lang="fi-FI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8FF0-1150-4721-8C40-D14F63B72D6D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239E-695C-40AC-A60A-2C2F33472EE0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8FF0-1150-4721-8C40-D14F63B72D6D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239E-695C-40AC-A60A-2C2F33472EE0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8FF0-1150-4721-8C40-D14F63B72D6D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239E-695C-40AC-A60A-2C2F33472EE0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8FF0-1150-4721-8C40-D14F63B72D6D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239E-695C-40AC-A60A-2C2F33472EE0}" type="slidenum">
              <a:rPr lang="fi-FI" smtClean="0"/>
              <a:t>‹#›</a:t>
            </a:fld>
            <a:endParaRPr lang="fi-FI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8FF0-1150-4721-8C40-D14F63B72D6D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239E-695C-40AC-A60A-2C2F33472EE0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8FF0-1150-4721-8C40-D14F63B72D6D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239E-695C-40AC-A60A-2C2F33472EE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8FF0-1150-4721-8C40-D14F63B72D6D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239E-695C-40AC-A60A-2C2F33472EE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8FF0-1150-4721-8C40-D14F63B72D6D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239E-695C-40AC-A60A-2C2F33472EE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F558FF0-1150-4721-8C40-D14F63B72D6D}" type="datetimeFigureOut">
              <a:rPr lang="fi-FI" smtClean="0"/>
              <a:t>16.11.2016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A93239E-695C-40AC-A60A-2C2F33472EE0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Novellianalyysin kirjoittaminen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ÄI1</a:t>
            </a:r>
            <a:r>
              <a:rPr lang="fi-FI" smtClean="0"/>
              <a:t>, syksy 2016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6417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Kirjoittaja</a:t>
            </a:r>
          </a:p>
          <a:p>
            <a:r>
              <a:rPr lang="fi-FI" dirty="0" smtClean="0"/>
              <a:t>Julkaisutiedot</a:t>
            </a:r>
          </a:p>
          <a:p>
            <a:r>
              <a:rPr lang="fi-FI" dirty="0" smtClean="0"/>
              <a:t>Novellin nimi, kokoelman nimi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Luo yleiskuva tekstistä ja selvitä taustat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96449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Juoni, </a:t>
            </a:r>
            <a:r>
              <a:rPr lang="fi-FI" err="1" smtClean="0"/>
              <a:t>käännekohta</a:t>
            </a:r>
            <a:r>
              <a:rPr lang="fi-FI" smtClean="0"/>
              <a:t>(/-</a:t>
            </a:r>
            <a:r>
              <a:rPr lang="fi-FI" dirty="0" err="1" smtClean="0"/>
              <a:t>kohdat</a:t>
            </a:r>
            <a:r>
              <a:rPr lang="fi-FI" dirty="0" smtClean="0"/>
              <a:t>)</a:t>
            </a:r>
          </a:p>
          <a:p>
            <a:r>
              <a:rPr lang="fi-FI" dirty="0" smtClean="0"/>
              <a:t>Henkilöt ja heidän välisensä suhteet</a:t>
            </a:r>
          </a:p>
          <a:p>
            <a:r>
              <a:rPr lang="fi-FI" dirty="0" smtClean="0"/>
              <a:t>Miljöö (paikka ja aika)</a:t>
            </a:r>
          </a:p>
          <a:p>
            <a:r>
              <a:rPr lang="fi-FI" dirty="0" smtClean="0"/>
              <a:t>Motiivit (toistuvat, merkitykselliset asiat)</a:t>
            </a:r>
          </a:p>
          <a:p>
            <a:r>
              <a:rPr lang="fi-FI" dirty="0" smtClean="0"/>
              <a:t>Tekstin </a:t>
            </a:r>
            <a:r>
              <a:rPr lang="fi-FI" dirty="0" err="1" smtClean="0"/>
              <a:t>tunnelma(t</a:t>
            </a:r>
            <a:r>
              <a:rPr lang="fi-FI" dirty="0" smtClean="0"/>
              <a:t>)</a:t>
            </a:r>
          </a:p>
          <a:p>
            <a:r>
              <a:rPr lang="fi-FI" dirty="0" err="1" smtClean="0"/>
              <a:t>Teema(t</a:t>
            </a:r>
            <a:r>
              <a:rPr lang="fi-FI" dirty="0" smtClean="0"/>
              <a:t>)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Erittele sisältöä tarkemmin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67441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Kertoja</a:t>
            </a:r>
          </a:p>
          <a:p>
            <a:r>
              <a:rPr lang="fi-FI" dirty="0" smtClean="0"/>
              <a:t>Näkökulma</a:t>
            </a:r>
          </a:p>
          <a:p>
            <a:r>
              <a:rPr lang="fi-FI" dirty="0" smtClean="0"/>
              <a:t>Kerronnan sävy</a:t>
            </a:r>
          </a:p>
          <a:p>
            <a:r>
              <a:rPr lang="fi-FI" dirty="0" smtClean="0"/>
              <a:t>Dialogi</a:t>
            </a:r>
          </a:p>
          <a:p>
            <a:r>
              <a:rPr lang="fi-FI" dirty="0" smtClean="0"/>
              <a:t>Kuvaus</a:t>
            </a:r>
          </a:p>
          <a:p>
            <a:r>
              <a:rPr lang="fi-FI" dirty="0" smtClean="0"/>
              <a:t>Ajalliset siirtymät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 kerrontatekniikkaa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8339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Kielen keinot</a:t>
            </a:r>
          </a:p>
          <a:p>
            <a:r>
              <a:rPr lang="fi-FI" dirty="0" smtClean="0"/>
              <a:t>Mikä kielessä kiinnittää lukijan huomion?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Erittele kieltä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55328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30626"/>
          </a:xfrm>
        </p:spPr>
        <p:txBody>
          <a:bodyPr>
            <a:normAutofit/>
          </a:bodyPr>
          <a:lstStyle/>
          <a:p>
            <a:r>
              <a:rPr lang="fi-FI" dirty="0" smtClean="0"/>
              <a:t>Kirjoita havaintojen ja päätelmien pohjalta yhtenäinen teksti. Käytä esimerkkejä novellista.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5862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vakantinen">
  <a:themeElements>
    <a:clrScheme name="Kovakantinen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Kovakantinen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ovakantinen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65</TotalTime>
  <Words>83</Words>
  <Application>Microsoft Office PowerPoint</Application>
  <PresentationFormat>Näytössä katseltava diaesitys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Kovakantinen</vt:lpstr>
      <vt:lpstr>Novellianalyysin kirjoittaminen</vt:lpstr>
      <vt:lpstr>Luo yleiskuva tekstistä ja selvitä taustat</vt:lpstr>
      <vt:lpstr>Erittele sisältöä tarkemmin</vt:lpstr>
      <vt:lpstr>Tutki kerrontatekniikkaa</vt:lpstr>
      <vt:lpstr>Erittele kieltä</vt:lpstr>
      <vt:lpstr>Kirjoita havaintojen ja päätelmien pohjalta yhtenäinen teksti. Käytä esimerkkejä novellista.</vt:lpstr>
    </vt:vector>
  </TitlesOfParts>
  <Company>Siikalatva koulutoimi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Novellianalyysin kirjoittaminen</dc:title>
  <dc:creator>Aino Pitkäniemi</dc:creator>
  <cp:lastModifiedBy>Aino Pitkäniemi</cp:lastModifiedBy>
  <cp:revision>9</cp:revision>
  <dcterms:created xsi:type="dcterms:W3CDTF">2016-05-19T10:49:18Z</dcterms:created>
  <dcterms:modified xsi:type="dcterms:W3CDTF">2016-11-16T12:14:15Z</dcterms:modified>
</cp:coreProperties>
</file>