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35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900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861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8051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276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966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8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29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34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7068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847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9E79-9F19-49E7-8A78-7775081C68B1}" type="datetimeFigureOut">
              <a:rPr lang="fi-FI" smtClean="0"/>
              <a:t>20.1.2022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3494-B57C-4E98-9569-F0D5CA96F1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71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0" y="0"/>
            <a:ext cx="914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79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36" y="70063"/>
            <a:ext cx="9210964" cy="6886992"/>
          </a:xfrm>
        </p:spPr>
      </p:pic>
    </p:spTree>
    <p:extLst>
      <p:ext uri="{BB962C8B-B14F-4D97-AF65-F5344CB8AC3E}">
        <p14:creationId xmlns:p14="http://schemas.microsoft.com/office/powerpoint/2010/main" val="94044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542" y="0"/>
            <a:ext cx="9151675" cy="6873347"/>
          </a:xfrm>
        </p:spPr>
      </p:pic>
    </p:spTree>
    <p:extLst>
      <p:ext uri="{BB962C8B-B14F-4D97-AF65-F5344CB8AC3E}">
        <p14:creationId xmlns:p14="http://schemas.microsoft.com/office/powerpoint/2010/main" val="3793803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976" y="0"/>
            <a:ext cx="8977041" cy="6693343"/>
          </a:xfrm>
        </p:spPr>
      </p:pic>
    </p:spTree>
    <p:extLst>
      <p:ext uri="{BB962C8B-B14F-4D97-AF65-F5344CB8AC3E}">
        <p14:creationId xmlns:p14="http://schemas.microsoft.com/office/powerpoint/2010/main" val="30698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636" y="100174"/>
            <a:ext cx="8820727" cy="6617394"/>
          </a:xfrm>
        </p:spPr>
      </p:pic>
    </p:spTree>
    <p:extLst>
      <p:ext uri="{BB962C8B-B14F-4D97-AF65-F5344CB8AC3E}">
        <p14:creationId xmlns:p14="http://schemas.microsoft.com/office/powerpoint/2010/main" val="3250849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982" y="0"/>
            <a:ext cx="8950036" cy="6705020"/>
          </a:xfrm>
        </p:spPr>
      </p:pic>
    </p:spTree>
    <p:extLst>
      <p:ext uri="{BB962C8B-B14F-4D97-AF65-F5344CB8AC3E}">
        <p14:creationId xmlns:p14="http://schemas.microsoft.com/office/powerpoint/2010/main" val="197471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64" y="230419"/>
            <a:ext cx="8802254" cy="6627581"/>
          </a:xfrm>
        </p:spPr>
      </p:pic>
    </p:spTree>
    <p:extLst>
      <p:ext uri="{BB962C8B-B14F-4D97-AF65-F5344CB8AC3E}">
        <p14:creationId xmlns:p14="http://schemas.microsoft.com/office/powerpoint/2010/main" val="417134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PKMKV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Lerch Adam</dc:creator>
  <cp:lastModifiedBy>Lerch Adam</cp:lastModifiedBy>
  <cp:revision>1</cp:revision>
  <dcterms:created xsi:type="dcterms:W3CDTF">2022-01-20T11:38:31Z</dcterms:created>
  <dcterms:modified xsi:type="dcterms:W3CDTF">2022-01-20T11:38:52Z</dcterms:modified>
</cp:coreProperties>
</file>