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DC0171-8A60-4EEB-850D-038DEF85EB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B91AF9F-5C3F-483D-B8B1-AB2C357848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D216089-51A6-4403-8EE7-38F5CAB86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5606-DE5D-4F98-8A61-0C806636CAC8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73EC774-0C09-47FD-BEE8-F74964E5B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38F302B-4E4C-46B3-A047-B6B40D047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CC9D-09A0-481B-92AA-1590F03A4F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0038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A6F925-5F1E-43AE-BE84-8536F4FDB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8991BE5-3046-4FFE-9F2B-C37FF3DB57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E03EE25-F33A-431E-A2F6-44894C50C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5606-DE5D-4F98-8A61-0C806636CAC8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BB4BCC7-9107-44DE-9B9A-04DBDAA9E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342678F-1307-4DCC-BCF0-3DBFBB83D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CC9D-09A0-481B-92AA-1590F03A4F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9970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FD65D76-9521-4347-A964-F09929BA1E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F4182C9-7477-411B-9AFC-2F9D942275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C5A36CA-D433-4FCD-B1EF-565B58AB1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5606-DE5D-4F98-8A61-0C806636CAC8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34A628C-2BE0-4B01-A698-FB774AE48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09EB10D-1B17-44C1-80F7-455BB3BDE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CC9D-09A0-481B-92AA-1590F03A4F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458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EBE582-24F3-48A1-BDDB-DA61F3426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AD1F511-2075-4DAA-B190-465A2427B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F683A81-707D-4143-AC72-57145EB5E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5606-DE5D-4F98-8A61-0C806636CAC8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4F68C54-9600-46ED-865C-888B9D184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3A1FAA2-0AC0-418A-8922-59347EE37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CC9D-09A0-481B-92AA-1590F03A4F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9919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9AAF24-1770-4CE1-B883-6CDE22C7A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D8491B8-A375-483F-81F1-4868ED3EB8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D24B1B3-704B-422B-A3BE-2D5CB1751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5606-DE5D-4F98-8A61-0C806636CAC8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1CD7961-1109-4763-B997-84CE67BD9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BD55931-2F1B-4EE2-B406-53129B71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CC9D-09A0-481B-92AA-1590F03A4F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129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3C6379-D6B2-40DF-B2DF-B1DE69780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FEAF106-F46C-4ED8-B5F5-FE295A56BA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2748CC4-2478-4A33-987E-ABFE7C86CC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D17511F-CAB4-48C4-92A7-B33AF4866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5606-DE5D-4F98-8A61-0C806636CAC8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CD16340-9C84-4B33-8E76-E2F104849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E1F1912-439B-42C5-A0B7-1320A970F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CC9D-09A0-481B-92AA-1590F03A4F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0613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251079-2418-4F83-9CE8-7ACE91330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F5D67AD-2A92-4F53-9289-702CA63E3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B1EC172-5BE2-4D2E-937F-60EE388ABA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9CD9D66-B947-47FF-AD64-C69383E07F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26E6995-CB40-4F09-B4A1-0EA7E1743A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9461816-CE94-4897-AE31-144DA4929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5606-DE5D-4F98-8A61-0C806636CAC8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7CB9AED-E9C6-413E-977A-EE37979A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3E223B7-F4E5-4A40-A39A-21A18C4BA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CC9D-09A0-481B-92AA-1590F03A4F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3443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7C7CDA-96A7-4797-96A1-C5F2FDE6A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A00C97A-4590-487C-A732-F3EFCEA1B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5606-DE5D-4F98-8A61-0C806636CAC8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84A3411-7F88-44D6-8D97-9DA1CBEF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F597F69-B06D-42E1-B850-6AF8DF88B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CC9D-09A0-481B-92AA-1590F03A4F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5599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25A1FE3-799C-4BAF-86DD-E3CDE0B24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5606-DE5D-4F98-8A61-0C806636CAC8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D8F3CBA-2394-45DC-ACED-48780369F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A62EBD1-6B7F-4EA2-BEFD-7BC844B64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CC9D-09A0-481B-92AA-1590F03A4F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292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AC351C-1D32-475C-9F45-E08E0E421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D3F0A5-BB8D-483F-ACA9-0FADDEC482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B637CC7-4967-4138-908F-40B37308F6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C0D9687-A77E-48AB-92D2-FF391CE4E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5606-DE5D-4F98-8A61-0C806636CAC8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148F28B-451C-4BB9-BAEB-6CF40372A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1F50ADF-B35A-413A-ADA5-F00ACEA89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CC9D-09A0-481B-92AA-1590F03A4F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4579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84678C-0E23-4D46-B2B0-358577B82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BEB980C-F3D1-4515-88C8-9D070A1374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E20778B-A789-4FB9-B006-3A4435260B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53756DE-7B1A-4BA4-897B-B2C169FA9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5606-DE5D-4F98-8A61-0C806636CAC8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B37A945-B579-4B1B-BB50-AFFBC01B5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79F3A5A-6F3F-46C3-A908-9C98AF09B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CC9D-09A0-481B-92AA-1590F03A4F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44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891632E-82AA-4E25-89D1-C8FB2A0BA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E94C651-1E74-46E4-86C3-B0D502699B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3C0E923-9DCA-4702-A40C-8C2F18575A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95606-DE5D-4F98-8A61-0C806636CAC8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6DFE625-FCCA-4108-A880-951F645E35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BD0700A-1613-4A58-B583-E22CDCB643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6CC9D-09A0-481B-92AA-1590F03A4F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6769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3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857C75-C27F-4B19-B0C7-03B0A7006E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4801" b="10929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595A4D3B-9B7E-4D25-B9DF-6DA75994A4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ALIAS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6918B69-A64A-4B4D-9089-55EC484D38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jakson asioista</a:t>
            </a:r>
          </a:p>
        </p:txBody>
      </p:sp>
    </p:spTree>
    <p:extLst>
      <p:ext uri="{BB962C8B-B14F-4D97-AF65-F5344CB8AC3E}">
        <p14:creationId xmlns:p14="http://schemas.microsoft.com/office/powerpoint/2010/main" val="38934548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87A57295-2710-4920-B99A-4D1FA03A62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78067929-4D33-4306-9E2F-67C49CDDB5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3400" y="465745"/>
            <a:ext cx="11125200" cy="5639435"/>
          </a:xfrm>
          <a:prstGeom prst="rect">
            <a:avLst/>
          </a:prstGeom>
          <a:solidFill>
            <a:schemeClr val="tx1">
              <a:alpha val="9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B10B55B-2327-4B18-9355-7A2CF0236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94027"/>
            <a:ext cx="3494362" cy="4782873"/>
          </a:xfrm>
        </p:spPr>
        <p:txBody>
          <a:bodyPr>
            <a:normAutofit/>
          </a:bodyPr>
          <a:lstStyle/>
          <a:p>
            <a:pPr algn="r"/>
            <a:r>
              <a:rPr lang="fi-FI">
                <a:solidFill>
                  <a:schemeClr val="bg1"/>
                </a:solidFill>
              </a:rPr>
              <a:t>Alias-”korttien” tekeminen vihkoon</a:t>
            </a:r>
            <a:endParaRPr lang="fi-FI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1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bg1"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4DB63B-6247-4F8C-8B18-3A9D1E9D5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2" y="1239260"/>
            <a:ext cx="6377768" cy="4782873"/>
          </a:xfrm>
        </p:spPr>
        <p:txBody>
          <a:bodyPr anchor="ctr">
            <a:normAutofit/>
          </a:bodyPr>
          <a:lstStyle/>
          <a:p>
            <a:r>
              <a:rPr lang="fi-FI" sz="2400" dirty="0">
                <a:solidFill>
                  <a:schemeClr val="bg1"/>
                </a:solidFill>
              </a:rPr>
              <a:t>Keksi jokaisesta jakson kappaleesta vähintään yksi Alias-”kortti” eli kirjaa vihkoon / paperille</a:t>
            </a:r>
          </a:p>
          <a:p>
            <a:pPr lvl="1"/>
            <a:r>
              <a:rPr lang="fi-FI" dirty="0">
                <a:solidFill>
                  <a:schemeClr val="bg1"/>
                </a:solidFill>
              </a:rPr>
              <a:t>käsite ja</a:t>
            </a:r>
          </a:p>
          <a:p>
            <a:pPr lvl="1"/>
            <a:r>
              <a:rPr lang="fi-FI" dirty="0">
                <a:solidFill>
                  <a:schemeClr val="bg1"/>
                </a:solidFill>
              </a:rPr>
              <a:t>selitys </a:t>
            </a:r>
          </a:p>
          <a:p>
            <a:endParaRPr lang="fi-FI" sz="2400" dirty="0">
              <a:solidFill>
                <a:schemeClr val="bg1"/>
              </a:solidFill>
            </a:endParaRPr>
          </a:p>
          <a:p>
            <a:r>
              <a:rPr lang="fi-FI" sz="2400" dirty="0">
                <a:solidFill>
                  <a:schemeClr val="bg1"/>
                </a:solidFill>
              </a:rPr>
              <a:t>Seuraavalla kerralla kerron pelihetken toteuttamisesta:</a:t>
            </a:r>
          </a:p>
          <a:p>
            <a:pPr lvl="1"/>
            <a:r>
              <a:rPr lang="fi-FI" dirty="0">
                <a:solidFill>
                  <a:schemeClr val="bg1"/>
                </a:solidFill>
              </a:rPr>
              <a:t>ajankohdan</a:t>
            </a:r>
          </a:p>
          <a:p>
            <a:pPr lvl="1"/>
            <a:r>
              <a:rPr lang="fi-FI" dirty="0">
                <a:solidFill>
                  <a:schemeClr val="bg1"/>
                </a:solidFill>
              </a:rPr>
              <a:t>parin / kolmikon</a:t>
            </a:r>
          </a:p>
          <a:p>
            <a:pPr lvl="1"/>
            <a:r>
              <a:rPr lang="fi-FI" dirty="0">
                <a:solidFill>
                  <a:schemeClr val="bg1"/>
                </a:solidFill>
              </a:rPr>
              <a:t>toteuttamistavan</a:t>
            </a:r>
          </a:p>
          <a:p>
            <a:pPr lvl="1"/>
            <a:endParaRPr lang="fi-FI" dirty="0">
              <a:solidFill>
                <a:schemeClr val="bg1"/>
              </a:solidFill>
            </a:endParaRPr>
          </a:p>
          <a:p>
            <a:pPr lvl="1"/>
            <a:endParaRPr lang="fi-F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4484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38</Words>
  <Application>Microsoft Office PowerPoint</Application>
  <PresentationFormat>Laajakuva</PresentationFormat>
  <Paragraphs>11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ALIAS</vt:lpstr>
      <vt:lpstr>Alias-”korttien” tekeminen vihkoon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ALIAS</dc:title>
  <dc:creator>Viivi</dc:creator>
  <cp:lastModifiedBy> Kossi</cp:lastModifiedBy>
  <cp:revision>2</cp:revision>
  <dcterms:created xsi:type="dcterms:W3CDTF">2020-04-22T21:02:33Z</dcterms:created>
  <dcterms:modified xsi:type="dcterms:W3CDTF">2020-04-22T21:05:20Z</dcterms:modified>
</cp:coreProperties>
</file>