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B2D65C-AC1B-482A-B93C-B40A317B6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912BFE-FBA1-42CE-9704-BC8AE6F01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727CA5-818B-4D0E-B053-68EB29202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E87016-AF12-4120-88DD-83B575E15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570523-6F7D-4DA3-B7FB-F795975B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22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9226D4-4F47-4722-89D1-C3419775B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7C6F044-5C83-4B74-A036-A0BBB33FE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0C7013-6FEA-4815-BADA-AB91D352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8D3E5E-E7A3-4B1C-8D36-91FB75304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35B6C0-1491-49A6-9307-06E8B372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3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3B9565A-75FE-4601-B527-36C07966AC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204821B-31BE-4FCA-A734-7AE53E4D1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E00968-243C-4487-95E2-9AB5BA80A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5A170E-3611-4F12-8425-40677630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A6313D-D149-44A4-BD2E-3A8EDDE3D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520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368B64-3012-428F-B3E6-3731CFC6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A35CB5-FBA5-4573-B124-F208EE53D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CB75E9-314B-42DB-806C-53FBD5207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19423E-2338-409E-B36A-452F5DC0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67DF98-57CA-40EE-98A5-D88676E68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61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3F6DC3-6A61-45E4-B329-AB29AC7C4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72F137-4819-41AA-80FD-FA7770D45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FE8281-7447-4589-B4DE-D7CDCF509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11B8CB-1AAE-4D80-B512-7B77D852E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412630-CA1C-4980-892B-4316D23BD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95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AB0BF3-BFA0-4D98-8F4F-E3791CC8D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65CB20-BB11-464C-86A8-949D3DB774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2E72997-62DE-491A-9530-82A9C8991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AA566E8-F04E-45DC-999B-45AB355AA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2E83C0-BD32-43E3-BB0F-FC5319385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D37280-2FB7-46E6-A8EA-6B65B8CD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86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085823-618B-4D91-B6F4-94FC43DC4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290CE64-505F-496F-85A1-61C29157D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B581C6-1721-4423-B6EE-4F5FBC5FF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039AB4C-E75C-496A-B631-9C63672C9A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6F3D793-1291-419C-8E21-1ED7A69F9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6E5D2BA-5393-44BF-A155-5E09F232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476B344-C6A6-4F51-892F-FDC785E6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3F1CD40-8788-4432-9E98-8E2C7EE6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07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4279BB-0A44-4540-ADF5-E5C73428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31F4EE6-19FC-4713-86F6-79D5E148B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D322697-F324-4FAA-8950-54CEBAA48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E0B66E5-3B39-4CE6-BBB4-C4DD32E0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112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16BDEAF-415A-439C-A64E-408B6A71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9E5AB9B-A873-4979-AAD0-F819BB8B9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989625D-578E-4EFE-BD0B-EB0637B61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86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64F41E-8516-4114-A572-63CB58070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1BAD2F-A196-4CA7-88AC-D786512E1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10CFE50-3693-4CA0-B19A-79F6E3920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E5DD74-41D9-48E3-8ED0-63014A0B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69E2535-C38F-4CBD-A1EB-FF94D4692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A148A2A-C6DF-4442-A9AA-99E240A37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14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FE3AAF-36EC-4403-8FD9-76EDEB849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DDD25A2-2FDC-4119-B97D-C4DCEFA8D4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9FF649-4C1F-454B-8927-8DC2C33DF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84F111-34BB-4A2A-AD2B-A6CBA588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B6499F-0108-4257-AA6B-AF19AA1DB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90096F-57EE-4B4C-8F84-FBEBE299B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17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C9FEA83-9AA5-4091-98F7-3C3896269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B8A0AE-4721-449B-AE7D-0CFF3D1E5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659A5C-7D65-4352-8815-B92BA7F5A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B89DC-C940-4270-B51C-98D5D02DAA50}" type="datetimeFigureOut">
              <a:rPr lang="fi-FI" smtClean="0"/>
              <a:t>1.5.2020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2ECEC4-3779-4428-B160-8670D0FAC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48B1F4-92B9-416E-B66A-F343C2B15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6C581-D00D-415D-8B21-36C760A313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564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amk.fi/mater/kulttuuri/sanataide/files/Runo/runovinkit.ht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1C577ED-DE83-43A0-A66E-A0EDAF65D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Äitienpäiväkortti </a:t>
            </a:r>
            <a:br>
              <a:rPr lang="fi-FI" dirty="0">
                <a:solidFill>
                  <a:srgbClr val="FFFFFF"/>
                </a:solidFill>
              </a:rPr>
            </a:br>
            <a:r>
              <a:rPr lang="fi-FI" dirty="0">
                <a:solidFill>
                  <a:srgbClr val="FFFFFF"/>
                </a:solidFill>
              </a:rPr>
              <a:t>lahjakorttien kera</a:t>
            </a:r>
          </a:p>
        </p:txBody>
      </p:sp>
    </p:spTree>
    <p:extLst>
      <p:ext uri="{BB962C8B-B14F-4D97-AF65-F5344CB8AC3E}">
        <p14:creationId xmlns:p14="http://schemas.microsoft.com/office/powerpoint/2010/main" val="387656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9A5A599-643E-4A72-B2A2-64A577097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Sinun tulee tehdä: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109486-E913-45A2-A532-702D1B9AB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sz="2400">
                <a:solidFill>
                  <a:srgbClr val="000000"/>
                </a:solidFill>
              </a:rPr>
              <a:t>Onnittelukortti</a:t>
            </a:r>
          </a:p>
          <a:p>
            <a:r>
              <a:rPr lang="fi-FI" sz="2400">
                <a:solidFill>
                  <a:srgbClr val="000000"/>
                </a:solidFill>
              </a:rPr>
              <a:t>Lahjakortti x3</a:t>
            </a:r>
          </a:p>
          <a:p>
            <a:r>
              <a:rPr lang="fi-FI" sz="2400">
                <a:solidFill>
                  <a:srgbClr val="000000"/>
                </a:solidFill>
              </a:rPr>
              <a:t>Kirjekuori</a:t>
            </a:r>
          </a:p>
        </p:txBody>
      </p:sp>
    </p:spTree>
    <p:extLst>
      <p:ext uri="{BB962C8B-B14F-4D97-AF65-F5344CB8AC3E}">
        <p14:creationId xmlns:p14="http://schemas.microsoft.com/office/powerpoint/2010/main" val="294302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F5117D5-1C2C-425A-8B0B-9039511F7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fi-FI" sz="3500">
                <a:solidFill>
                  <a:srgbClr val="FFFFFF"/>
                </a:solidFill>
              </a:rPr>
              <a:t>Onnittelukortti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0FF644-855C-412A-8E02-7186D5926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fi-FI" sz="2600" dirty="0"/>
          </a:p>
          <a:p>
            <a:r>
              <a:rPr lang="fi-FI" sz="2600" dirty="0"/>
              <a:t>Korttiin tulee</a:t>
            </a:r>
          </a:p>
          <a:p>
            <a:pPr lvl="1"/>
            <a:r>
              <a:rPr lang="fi-FI" sz="2600" dirty="0"/>
              <a:t>kansikuva</a:t>
            </a:r>
          </a:p>
          <a:p>
            <a:pPr lvl="1"/>
            <a:r>
              <a:rPr lang="fi-FI" sz="2600" dirty="0"/>
              <a:t>runo (kirjoita itse)</a:t>
            </a:r>
          </a:p>
          <a:p>
            <a:pPr lvl="1"/>
            <a:r>
              <a:rPr lang="fi-FI" sz="2600" dirty="0"/>
              <a:t>onnitteluteksti (saat itse muotoilla)</a:t>
            </a:r>
          </a:p>
          <a:p>
            <a:pPr marL="457200" lvl="1" indent="0">
              <a:buNone/>
            </a:pPr>
            <a:endParaRPr lang="fi-FI" sz="2600" dirty="0"/>
          </a:p>
          <a:p>
            <a:pPr lvl="1"/>
            <a:endParaRPr lang="fi-FI" sz="2600" dirty="0"/>
          </a:p>
          <a:p>
            <a:r>
              <a:rPr lang="fi-FI" sz="2600" dirty="0"/>
              <a:t>Saat itse suunnitella</a:t>
            </a:r>
          </a:p>
          <a:p>
            <a:pPr lvl="1"/>
            <a:r>
              <a:rPr lang="fi-FI" sz="2600" dirty="0"/>
              <a:t>kortin koon, muodon ja sen, onko se avattava vai ei.</a:t>
            </a:r>
          </a:p>
          <a:p>
            <a:pPr lvl="1"/>
            <a:r>
              <a:rPr lang="fi-FI" sz="2600" dirty="0"/>
              <a:t>millaisen kuvan teet kanteen eli tekniikka on vapaa.</a:t>
            </a:r>
          </a:p>
          <a:p>
            <a:endParaRPr lang="fi-FI" sz="2600" dirty="0"/>
          </a:p>
          <a:p>
            <a:pPr marL="457200" lvl="1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4150423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68185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83BEC51-EAF5-402F-9B4E-0879D0A2D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fi-FI">
                <a:solidFill>
                  <a:srgbClr val="FFFFFF"/>
                </a:solidFill>
              </a:rPr>
              <a:t>Runo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E52E1E5-1F22-4C95-B14A-9725DA9665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770" b="2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7A161E-AF92-431B-AA4F-E344651B8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000" dirty="0">
                <a:solidFill>
                  <a:srgbClr val="FFFFFF"/>
                </a:solidFill>
              </a:rPr>
              <a:t>Erilaisia ”runokaavoja”:</a:t>
            </a:r>
          </a:p>
          <a:p>
            <a:pPr marL="0" indent="0">
              <a:buNone/>
            </a:pPr>
            <a:endParaRPr lang="fi-FI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 sz="2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http://www2.amk.fi/mater/kulttuuri/sanataide/files/Runo/runovinkit.htm</a:t>
            </a:r>
            <a:endParaRPr lang="fi-FI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91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747B440-012F-4D6D-A262-C1FFF3DB8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fi-FI" sz="3800">
                <a:solidFill>
                  <a:srgbClr val="FFFFFF"/>
                </a:solidFill>
              </a:rPr>
              <a:t>Lahjakortti x3 </a:t>
            </a:r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B0CC7F-9414-418A-8B2A-ACA79914B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/>
          </a:bodyPr>
          <a:lstStyle/>
          <a:p>
            <a:r>
              <a:rPr lang="fi-FI" sz="1400"/>
              <a:t>Ideoi mitä ilmaista tekemistä haluat antaa äidille lahjaksi, esim.</a:t>
            </a:r>
          </a:p>
          <a:p>
            <a:pPr lvl="1"/>
            <a:r>
              <a:rPr lang="fi-FI" sz="1400"/>
              <a:t>hieronta</a:t>
            </a:r>
          </a:p>
          <a:p>
            <a:pPr lvl="1"/>
            <a:r>
              <a:rPr lang="fi-FI" sz="1400"/>
              <a:t>metsäretki</a:t>
            </a:r>
          </a:p>
          <a:p>
            <a:pPr lvl="1"/>
            <a:r>
              <a:rPr lang="fi-FI" sz="1400"/>
              <a:t>piknik</a:t>
            </a:r>
          </a:p>
          <a:p>
            <a:pPr lvl="1"/>
            <a:r>
              <a:rPr lang="fi-FI" sz="1400"/>
              <a:t>pyörälenkki</a:t>
            </a:r>
          </a:p>
          <a:p>
            <a:pPr lvl="1"/>
            <a:r>
              <a:rPr lang="fi-FI" sz="1400"/>
              <a:t>leffailta kotona</a:t>
            </a:r>
          </a:p>
          <a:p>
            <a:pPr lvl="1"/>
            <a:r>
              <a:rPr lang="fi-FI" sz="1400"/>
              <a:t>siivousapu</a:t>
            </a:r>
          </a:p>
          <a:p>
            <a:pPr lvl="1"/>
            <a:r>
              <a:rPr lang="fi-FI" sz="1400"/>
              <a:t>pihatyöt</a:t>
            </a:r>
          </a:p>
          <a:p>
            <a:pPr lvl="1"/>
            <a:endParaRPr lang="fi-FI" sz="1400"/>
          </a:p>
          <a:p>
            <a:pPr lvl="1"/>
            <a:endParaRPr lang="fi-FI" sz="1400"/>
          </a:p>
          <a:p>
            <a:pPr lvl="1"/>
            <a:endParaRPr lang="fi-FI" sz="1400"/>
          </a:p>
          <a:p>
            <a:r>
              <a:rPr lang="fi-FI" sz="1400"/>
              <a:t>Askartele lahjakortteja 3kpl.</a:t>
            </a:r>
          </a:p>
          <a:p>
            <a:pPr lvl="1"/>
            <a:r>
              <a:rPr lang="fi-FI" sz="1400"/>
              <a:t>Ota esim. A4-paperi, taita se kaksinkerroin ja leikkaa kolmeen yhtä suureen osaan.</a:t>
            </a:r>
          </a:p>
          <a:p>
            <a:pPr lvl="1"/>
            <a:r>
              <a:rPr lang="fi-FI" sz="1400"/>
              <a:t>Kirjoita lahjakortin </a:t>
            </a:r>
          </a:p>
          <a:p>
            <a:pPr lvl="2"/>
            <a:r>
              <a:rPr lang="fi-FI" sz="1400"/>
              <a:t>etukanteen ”</a:t>
            </a:r>
            <a:r>
              <a:rPr lang="fi-FI" sz="1400" i="1"/>
              <a:t>Lahjakortti</a:t>
            </a:r>
            <a:r>
              <a:rPr lang="fi-FI" sz="1400"/>
              <a:t>” + voit koristella kannen.</a:t>
            </a:r>
          </a:p>
          <a:p>
            <a:pPr lvl="2"/>
            <a:r>
              <a:rPr lang="fi-FI" sz="1400"/>
              <a:t>sisäpuolelle, mihin lahjakortti oikeuttaa, esim. ”</a:t>
            </a:r>
            <a:r>
              <a:rPr lang="fi-FI" sz="1400" i="1"/>
              <a:t>Tämä lahjakortti oikeuttaa lautapeli-iltaan</a:t>
            </a:r>
            <a:r>
              <a:rPr lang="fi-FI" sz="1400"/>
              <a:t>”.</a:t>
            </a:r>
          </a:p>
          <a:p>
            <a:pPr lvl="3"/>
            <a:r>
              <a:rPr lang="fi-FI" sz="1400"/>
              <a:t>Halutessasi voit kirjoittaa lahjakorttiin voimassaoloajan, esim. ”</a:t>
            </a:r>
            <a:r>
              <a:rPr lang="fi-FI" sz="1400" i="1"/>
              <a:t>Tämä lahjakortti on voimassa 12kk</a:t>
            </a:r>
            <a:r>
              <a:rPr lang="fi-FI" sz="140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22620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111C3E-2151-41CA-8B94-76CE1F972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/>
              <a:t>Kirjekuoren taitteluohje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3C59DE-6453-40DB-8487-6E4307AC6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>
                <a:solidFill>
                  <a:schemeClr val="accent1"/>
                </a:solidFill>
              </a:rPr>
              <a:t>Sinisellä</a:t>
            </a:r>
            <a:r>
              <a:rPr lang="en-US" sz="2000"/>
              <a:t> mallilla tulee korkeampi kirjekuori.</a:t>
            </a: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FF0000"/>
                </a:solidFill>
              </a:rPr>
              <a:t>Punaisella</a:t>
            </a:r>
            <a:r>
              <a:rPr lang="en-US" sz="2000"/>
              <a:t> mallilla tulee matalampi kirjekuori.</a:t>
            </a:r>
          </a:p>
          <a:p>
            <a:pPr lvl="1">
              <a:lnSpc>
                <a:spcPct val="150000"/>
              </a:lnSpc>
            </a:pPr>
            <a:r>
              <a:rPr lang="en-US" sz="1600"/>
              <a:t>Askartele ensin lahjakortit, jotta tiedät niiden koon ja voit varmistua, että ne mahtuvat kirjekuoreen.</a:t>
            </a:r>
            <a:endParaRPr lang="en-US" sz="1200"/>
          </a:p>
          <a:p>
            <a:pPr lvl="1">
              <a:lnSpc>
                <a:spcPct val="150000"/>
              </a:lnSpc>
            </a:pPr>
            <a:r>
              <a:rPr lang="en-US" sz="1600"/>
              <a:t>Onnittelukortin ei tarvitse mahtua kirjekuoren sisään.</a:t>
            </a:r>
            <a:endParaRPr lang="en-US" sz="2000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CEDB4223-AB20-4C9D-9153-746E20DF61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088"/>
          <a:stretch/>
        </p:blipFill>
        <p:spPr>
          <a:xfrm>
            <a:off x="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26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777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193</Words>
  <Application>Microsoft Office PowerPoint</Application>
  <PresentationFormat>Laajakuva</PresentationFormat>
  <Paragraphs>43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Äitienpäiväkortti  lahjakorttien kera</vt:lpstr>
      <vt:lpstr>Sinun tulee tehdä:</vt:lpstr>
      <vt:lpstr>Onnittelukortti</vt:lpstr>
      <vt:lpstr>Runo</vt:lpstr>
      <vt:lpstr>Lahjakortti x3 </vt:lpstr>
      <vt:lpstr>Kirjekuoren taitteluohje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Äitienpäiväkortti  lahjakorttien kera</dc:title>
  <dc:creator>Viivi</dc:creator>
  <cp:lastModifiedBy> Kossi</cp:lastModifiedBy>
  <cp:revision>2</cp:revision>
  <dcterms:created xsi:type="dcterms:W3CDTF">2020-05-01T19:23:10Z</dcterms:created>
  <dcterms:modified xsi:type="dcterms:W3CDTF">2020-05-01T19:27:37Z</dcterms:modified>
</cp:coreProperties>
</file>