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ECA833-C1C9-4B86-A77B-6243C7EFAD9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B0C8E28-3EE2-4945-8E8B-024F1CA47470}">
      <dgm:prSet/>
      <dgm:spPr/>
      <dgm:t>
        <a:bodyPr/>
        <a:lstStyle/>
        <a:p>
          <a:r>
            <a:rPr lang="fi-FI" dirty="0"/>
            <a:t>1) Ruotsin valta kasvaa </a:t>
          </a:r>
        </a:p>
        <a:p>
          <a:r>
            <a:rPr lang="fi-FI" dirty="0"/>
            <a:t>     Suomessa.</a:t>
          </a:r>
          <a:endParaRPr lang="en-US" dirty="0"/>
        </a:p>
      </dgm:t>
    </dgm:pt>
    <dgm:pt modelId="{1A2E7D52-1784-4D5D-B5FC-BAA3F6F57D79}" type="parTrans" cxnId="{560FB969-A8CE-4632-A45E-C95BF1AA0EC0}">
      <dgm:prSet/>
      <dgm:spPr/>
      <dgm:t>
        <a:bodyPr/>
        <a:lstStyle/>
        <a:p>
          <a:endParaRPr lang="en-US"/>
        </a:p>
      </dgm:t>
    </dgm:pt>
    <dgm:pt modelId="{9A94D998-B152-4998-9786-ADF5A8485318}" type="sibTrans" cxnId="{560FB969-A8CE-4632-A45E-C95BF1AA0EC0}">
      <dgm:prSet/>
      <dgm:spPr/>
      <dgm:t>
        <a:bodyPr/>
        <a:lstStyle/>
        <a:p>
          <a:endParaRPr lang="en-US"/>
        </a:p>
      </dgm:t>
    </dgm:pt>
    <dgm:pt modelId="{606E7FD5-3BA7-4E0B-B963-E3405103BAB0}">
      <dgm:prSet/>
      <dgm:spPr/>
      <dgm:t>
        <a:bodyPr/>
        <a:lstStyle/>
        <a:p>
          <a:r>
            <a:rPr lang="fi-FI" dirty="0"/>
            <a:t>2) Nuijasota.</a:t>
          </a:r>
          <a:endParaRPr lang="en-US" dirty="0"/>
        </a:p>
      </dgm:t>
    </dgm:pt>
    <dgm:pt modelId="{D0042218-FF3C-4490-9DC4-22A0A20B66CE}" type="parTrans" cxnId="{BE7EB45C-5100-40A3-A148-31D588E9540D}">
      <dgm:prSet/>
      <dgm:spPr/>
      <dgm:t>
        <a:bodyPr/>
        <a:lstStyle/>
        <a:p>
          <a:endParaRPr lang="en-US"/>
        </a:p>
      </dgm:t>
    </dgm:pt>
    <dgm:pt modelId="{D50D702E-1C47-4B94-A501-236F35C951A1}" type="sibTrans" cxnId="{BE7EB45C-5100-40A3-A148-31D588E9540D}">
      <dgm:prSet/>
      <dgm:spPr/>
      <dgm:t>
        <a:bodyPr/>
        <a:lstStyle/>
        <a:p>
          <a:endParaRPr lang="en-US"/>
        </a:p>
      </dgm:t>
    </dgm:pt>
    <dgm:pt modelId="{474291EB-5171-4C47-ABF3-607AA316B0D1}">
      <dgm:prSet/>
      <dgm:spPr/>
      <dgm:t>
        <a:bodyPr/>
        <a:lstStyle/>
        <a:p>
          <a:r>
            <a:rPr lang="fi-FI" dirty="0"/>
            <a:t>3) Suomi suurvallan pyörteissä.</a:t>
          </a:r>
          <a:endParaRPr lang="en-US" dirty="0"/>
        </a:p>
      </dgm:t>
    </dgm:pt>
    <dgm:pt modelId="{1F06C311-558B-4D78-87A7-72DD5B797A6F}" type="parTrans" cxnId="{4E0E3BD8-821E-44C2-9052-3491270727A8}">
      <dgm:prSet/>
      <dgm:spPr/>
      <dgm:t>
        <a:bodyPr/>
        <a:lstStyle/>
        <a:p>
          <a:endParaRPr lang="en-US"/>
        </a:p>
      </dgm:t>
    </dgm:pt>
    <dgm:pt modelId="{2547F2D4-B086-47AA-BB60-4468822E9C2F}" type="sibTrans" cxnId="{4E0E3BD8-821E-44C2-9052-3491270727A8}">
      <dgm:prSet/>
      <dgm:spPr/>
      <dgm:t>
        <a:bodyPr/>
        <a:lstStyle/>
        <a:p>
          <a:endParaRPr lang="en-US"/>
        </a:p>
      </dgm:t>
    </dgm:pt>
    <dgm:pt modelId="{2E96A076-5B0E-4C45-B81A-9CAD137D6789}" type="pres">
      <dgm:prSet presAssocID="{61ECA833-C1C9-4B86-A77B-6243C7EFAD98}" presName="linear" presStyleCnt="0">
        <dgm:presLayoutVars>
          <dgm:animLvl val="lvl"/>
          <dgm:resizeHandles val="exact"/>
        </dgm:presLayoutVars>
      </dgm:prSet>
      <dgm:spPr/>
    </dgm:pt>
    <dgm:pt modelId="{93CA8553-1669-4C38-909A-9A21F273DE16}" type="pres">
      <dgm:prSet presAssocID="{0B0C8E28-3EE2-4945-8E8B-024F1CA4747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77AD7CB-0689-4B63-BDF5-5E03015E3C4D}" type="pres">
      <dgm:prSet presAssocID="{9A94D998-B152-4998-9786-ADF5A8485318}" presName="spacer" presStyleCnt="0"/>
      <dgm:spPr/>
    </dgm:pt>
    <dgm:pt modelId="{A54CD61B-801C-4803-BF6E-3D24B4D2272F}" type="pres">
      <dgm:prSet presAssocID="{606E7FD5-3BA7-4E0B-B963-E3405103BAB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179D903-ABA2-4280-B3E4-D22E2D204F98}" type="pres">
      <dgm:prSet presAssocID="{D50D702E-1C47-4B94-A501-236F35C951A1}" presName="spacer" presStyleCnt="0"/>
      <dgm:spPr/>
    </dgm:pt>
    <dgm:pt modelId="{5DCA8803-439E-43FF-BAA8-E15416F9E4DD}" type="pres">
      <dgm:prSet presAssocID="{474291EB-5171-4C47-ABF3-607AA316B0D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E7EB45C-5100-40A3-A148-31D588E9540D}" srcId="{61ECA833-C1C9-4B86-A77B-6243C7EFAD98}" destId="{606E7FD5-3BA7-4E0B-B963-E3405103BAB0}" srcOrd="1" destOrd="0" parTransId="{D0042218-FF3C-4490-9DC4-22A0A20B66CE}" sibTransId="{D50D702E-1C47-4B94-A501-236F35C951A1}"/>
    <dgm:cxn modelId="{88EE9667-9F9E-4F23-821C-154F5DF99E95}" type="presOf" srcId="{474291EB-5171-4C47-ABF3-607AA316B0D1}" destId="{5DCA8803-439E-43FF-BAA8-E15416F9E4DD}" srcOrd="0" destOrd="0" presId="urn:microsoft.com/office/officeart/2005/8/layout/vList2"/>
    <dgm:cxn modelId="{560FB969-A8CE-4632-A45E-C95BF1AA0EC0}" srcId="{61ECA833-C1C9-4B86-A77B-6243C7EFAD98}" destId="{0B0C8E28-3EE2-4945-8E8B-024F1CA47470}" srcOrd="0" destOrd="0" parTransId="{1A2E7D52-1784-4D5D-B5FC-BAA3F6F57D79}" sibTransId="{9A94D998-B152-4998-9786-ADF5A8485318}"/>
    <dgm:cxn modelId="{D0A121A5-0295-4A54-92D5-430B07E2C6DD}" type="presOf" srcId="{0B0C8E28-3EE2-4945-8E8B-024F1CA47470}" destId="{93CA8553-1669-4C38-909A-9A21F273DE16}" srcOrd="0" destOrd="0" presId="urn:microsoft.com/office/officeart/2005/8/layout/vList2"/>
    <dgm:cxn modelId="{9DF6F9D2-BCC6-4E98-ADC1-5770557ED683}" type="presOf" srcId="{606E7FD5-3BA7-4E0B-B963-E3405103BAB0}" destId="{A54CD61B-801C-4803-BF6E-3D24B4D2272F}" srcOrd="0" destOrd="0" presId="urn:microsoft.com/office/officeart/2005/8/layout/vList2"/>
    <dgm:cxn modelId="{9C88E4D6-3DE8-470E-B0ED-117BBDB96804}" type="presOf" srcId="{61ECA833-C1C9-4B86-A77B-6243C7EFAD98}" destId="{2E96A076-5B0E-4C45-B81A-9CAD137D6789}" srcOrd="0" destOrd="0" presId="urn:microsoft.com/office/officeart/2005/8/layout/vList2"/>
    <dgm:cxn modelId="{4E0E3BD8-821E-44C2-9052-3491270727A8}" srcId="{61ECA833-C1C9-4B86-A77B-6243C7EFAD98}" destId="{474291EB-5171-4C47-ABF3-607AA316B0D1}" srcOrd="2" destOrd="0" parTransId="{1F06C311-558B-4D78-87A7-72DD5B797A6F}" sibTransId="{2547F2D4-B086-47AA-BB60-4468822E9C2F}"/>
    <dgm:cxn modelId="{6B3FA5F5-B144-435B-AC29-0BD081D33552}" type="presParOf" srcId="{2E96A076-5B0E-4C45-B81A-9CAD137D6789}" destId="{93CA8553-1669-4C38-909A-9A21F273DE16}" srcOrd="0" destOrd="0" presId="urn:microsoft.com/office/officeart/2005/8/layout/vList2"/>
    <dgm:cxn modelId="{29B4EC77-7B67-4FD5-9F33-64D052B40700}" type="presParOf" srcId="{2E96A076-5B0E-4C45-B81A-9CAD137D6789}" destId="{F77AD7CB-0689-4B63-BDF5-5E03015E3C4D}" srcOrd="1" destOrd="0" presId="urn:microsoft.com/office/officeart/2005/8/layout/vList2"/>
    <dgm:cxn modelId="{746A1FB6-AE2C-4EAF-9777-0EC42660A7F2}" type="presParOf" srcId="{2E96A076-5B0E-4C45-B81A-9CAD137D6789}" destId="{A54CD61B-801C-4803-BF6E-3D24B4D2272F}" srcOrd="2" destOrd="0" presId="urn:microsoft.com/office/officeart/2005/8/layout/vList2"/>
    <dgm:cxn modelId="{1BE7F730-9D43-4EC4-B7B4-27ACCD092BC8}" type="presParOf" srcId="{2E96A076-5B0E-4C45-B81A-9CAD137D6789}" destId="{5179D903-ABA2-4280-B3E4-D22E2D204F98}" srcOrd="3" destOrd="0" presId="urn:microsoft.com/office/officeart/2005/8/layout/vList2"/>
    <dgm:cxn modelId="{B5E1799F-E84C-4642-9DA7-F90DA337A859}" type="presParOf" srcId="{2E96A076-5B0E-4C45-B81A-9CAD137D6789}" destId="{5DCA8803-439E-43FF-BAA8-E15416F9E4D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00748F-3EC3-40AA-AD02-ABB7AD218DB8}" type="doc">
      <dgm:prSet loTypeId="urn:microsoft.com/office/officeart/2005/8/layout/hList1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04CB75E-24B7-4B13-92A9-F852BAECA87E}">
      <dgm:prSet/>
      <dgm:spPr/>
      <dgm:t>
        <a:bodyPr/>
        <a:lstStyle/>
        <a:p>
          <a:r>
            <a:rPr lang="fi-FI"/>
            <a:t>Käytä lähteenä myös jotain muuta tietolähdettä kuin historian lukukirjaa.</a:t>
          </a:r>
          <a:endParaRPr lang="en-US"/>
        </a:p>
      </dgm:t>
    </dgm:pt>
    <dgm:pt modelId="{5B05E726-0061-4CDA-AF23-841302929B45}" type="parTrans" cxnId="{A9B88C7C-C81E-4E15-A96A-C554320C15DA}">
      <dgm:prSet/>
      <dgm:spPr/>
      <dgm:t>
        <a:bodyPr/>
        <a:lstStyle/>
        <a:p>
          <a:endParaRPr lang="en-US"/>
        </a:p>
      </dgm:t>
    </dgm:pt>
    <dgm:pt modelId="{2B237E89-31C3-46FE-9B08-8164B3B1EFFE}" type="sibTrans" cxnId="{A9B88C7C-C81E-4E15-A96A-C554320C15DA}">
      <dgm:prSet/>
      <dgm:spPr/>
      <dgm:t>
        <a:bodyPr/>
        <a:lstStyle/>
        <a:p>
          <a:endParaRPr lang="en-US"/>
        </a:p>
      </dgm:t>
    </dgm:pt>
    <dgm:pt modelId="{E0F127BB-6CEB-4E6F-9790-4A53788472F5}">
      <dgm:prSet/>
      <dgm:spPr/>
      <dgm:t>
        <a:bodyPr/>
        <a:lstStyle/>
        <a:p>
          <a:r>
            <a:rPr lang="fi-FI" dirty="0"/>
            <a:t>Merkitse käyttämäsi lähteet tietotekstisi loppuun lähdeluetteloksi. </a:t>
          </a:r>
          <a:endParaRPr lang="en-US" dirty="0"/>
        </a:p>
      </dgm:t>
    </dgm:pt>
    <dgm:pt modelId="{A56F26E4-FE6A-4423-9EDE-3313E05030D1}" type="parTrans" cxnId="{E3A5A2AB-6626-4814-916A-18D5B00F9929}">
      <dgm:prSet/>
      <dgm:spPr/>
      <dgm:t>
        <a:bodyPr/>
        <a:lstStyle/>
        <a:p>
          <a:endParaRPr lang="en-US"/>
        </a:p>
      </dgm:t>
    </dgm:pt>
    <dgm:pt modelId="{22E5B6A7-47EC-4F87-A355-88FD010C55A8}" type="sibTrans" cxnId="{E3A5A2AB-6626-4814-916A-18D5B00F9929}">
      <dgm:prSet/>
      <dgm:spPr/>
      <dgm:t>
        <a:bodyPr/>
        <a:lstStyle/>
        <a:p>
          <a:endParaRPr lang="en-US"/>
        </a:p>
      </dgm:t>
    </dgm:pt>
    <dgm:pt modelId="{E31054DA-8E30-4350-82D4-504EC10F2A9B}">
      <dgm:prSet/>
      <dgm:spPr/>
      <dgm:t>
        <a:bodyPr/>
        <a:lstStyle/>
        <a:p>
          <a:r>
            <a:rPr lang="fi-FI" dirty="0"/>
            <a:t>Muista, ettet saa kopioida netistä valmista tekstiä, vaan sinun tulee itse muotoilla tekstisi omin sanoin.</a:t>
          </a:r>
          <a:endParaRPr lang="en-US" dirty="0"/>
        </a:p>
      </dgm:t>
    </dgm:pt>
    <dgm:pt modelId="{D6881546-1FDC-4CA0-81A8-FC49BC32428F}" type="parTrans" cxnId="{54D9F0EE-D668-4F82-AC61-4EFD28D12CD0}">
      <dgm:prSet/>
      <dgm:spPr/>
      <dgm:t>
        <a:bodyPr/>
        <a:lstStyle/>
        <a:p>
          <a:endParaRPr lang="en-US"/>
        </a:p>
      </dgm:t>
    </dgm:pt>
    <dgm:pt modelId="{FE51828B-2506-4883-9905-7AB8F7351ECA}" type="sibTrans" cxnId="{54D9F0EE-D668-4F82-AC61-4EFD28D12CD0}">
      <dgm:prSet/>
      <dgm:spPr/>
      <dgm:t>
        <a:bodyPr/>
        <a:lstStyle/>
        <a:p>
          <a:endParaRPr lang="en-US"/>
        </a:p>
      </dgm:t>
    </dgm:pt>
    <dgm:pt modelId="{50B47E4D-4718-45D4-B5BA-1C4848593BE3}">
      <dgm:prSet/>
      <dgm:spPr/>
      <dgm:t>
        <a:bodyPr/>
        <a:lstStyle/>
        <a:p>
          <a:r>
            <a:rPr lang="fi-FI"/>
            <a:t>Tuotos vaikuttaa omalta osaltaan historian arvosanaan.</a:t>
          </a:r>
          <a:endParaRPr lang="en-US"/>
        </a:p>
      </dgm:t>
    </dgm:pt>
    <dgm:pt modelId="{1A2A4344-86E7-4216-B6AC-975220E56025}" type="parTrans" cxnId="{0D260B0E-857F-46B6-82F2-17CE79241387}">
      <dgm:prSet/>
      <dgm:spPr/>
      <dgm:t>
        <a:bodyPr/>
        <a:lstStyle/>
        <a:p>
          <a:endParaRPr lang="en-US"/>
        </a:p>
      </dgm:t>
    </dgm:pt>
    <dgm:pt modelId="{7DF8CA82-7893-4679-A882-9BCA41115FC7}" type="sibTrans" cxnId="{0D260B0E-857F-46B6-82F2-17CE79241387}">
      <dgm:prSet/>
      <dgm:spPr/>
      <dgm:t>
        <a:bodyPr/>
        <a:lstStyle/>
        <a:p>
          <a:endParaRPr lang="en-US"/>
        </a:p>
      </dgm:t>
    </dgm:pt>
    <dgm:pt modelId="{49664CAA-5065-4A62-A757-39D9CF36C081}">
      <dgm:prSet/>
      <dgm:spPr/>
      <dgm:t>
        <a:bodyPr/>
        <a:lstStyle/>
        <a:p>
          <a:r>
            <a:rPr lang="fi-FI"/>
            <a:t>Tietoteksti tulee palauttaa Peda.nettiin historian kansioon ”Etäopiskelun palautukset”    </a:t>
          </a:r>
          <a:endParaRPr lang="en-US"/>
        </a:p>
      </dgm:t>
    </dgm:pt>
    <dgm:pt modelId="{43A9E4BB-3DF2-449C-9032-FC41FDB69710}" type="parTrans" cxnId="{A9AAA90D-24E4-4692-B6AE-1D88AF840DE5}">
      <dgm:prSet/>
      <dgm:spPr/>
      <dgm:t>
        <a:bodyPr/>
        <a:lstStyle/>
        <a:p>
          <a:endParaRPr lang="en-US"/>
        </a:p>
      </dgm:t>
    </dgm:pt>
    <dgm:pt modelId="{69745149-0A72-43F4-B253-9BA06FE0D8A5}" type="sibTrans" cxnId="{A9AAA90D-24E4-4692-B6AE-1D88AF840DE5}">
      <dgm:prSet/>
      <dgm:spPr/>
      <dgm:t>
        <a:bodyPr/>
        <a:lstStyle/>
        <a:p>
          <a:endParaRPr lang="en-US"/>
        </a:p>
      </dgm:t>
    </dgm:pt>
    <dgm:pt modelId="{4FBC6446-92B4-479A-9287-CEA252BA0CE1}">
      <dgm:prSet/>
      <dgm:spPr/>
      <dgm:t>
        <a:bodyPr/>
        <a:lstStyle/>
        <a:p>
          <a:r>
            <a:rPr lang="fi-FI" u="sng"/>
            <a:t>PERJANTAINA 24.4.</a:t>
          </a:r>
          <a:r>
            <a:rPr lang="fi-FI"/>
            <a:t> eli sinulla on kaksi päivää aikaa kirjoittaa tietoteksti.</a:t>
          </a:r>
        </a:p>
      </dgm:t>
    </dgm:pt>
    <dgm:pt modelId="{1ED5767F-EC80-457F-A01C-8AF38AB85B3C}" type="parTrans" cxnId="{B1960850-0E7B-49C8-AA55-FAB723280E83}">
      <dgm:prSet/>
      <dgm:spPr/>
      <dgm:t>
        <a:bodyPr/>
        <a:lstStyle/>
        <a:p>
          <a:endParaRPr lang="fi-FI"/>
        </a:p>
      </dgm:t>
    </dgm:pt>
    <dgm:pt modelId="{DC123983-0009-475A-9A9B-C62BBD0C2A3E}" type="sibTrans" cxnId="{B1960850-0E7B-49C8-AA55-FAB723280E83}">
      <dgm:prSet/>
      <dgm:spPr/>
      <dgm:t>
        <a:bodyPr/>
        <a:lstStyle/>
        <a:p>
          <a:endParaRPr lang="fi-FI"/>
        </a:p>
      </dgm:t>
    </dgm:pt>
    <dgm:pt modelId="{C123CBBB-65CF-496C-AE00-D36274EAE0E2}">
      <dgm:prSet/>
      <dgm:spPr/>
      <dgm:t>
        <a:bodyPr/>
        <a:lstStyle/>
        <a:p>
          <a:r>
            <a:rPr lang="fi-FI" dirty="0"/>
            <a:t>Oikolue itse kirjoittamasi teksti ennen kuin palautat sen.</a:t>
          </a:r>
        </a:p>
      </dgm:t>
    </dgm:pt>
    <dgm:pt modelId="{984E3756-991A-46D3-AD8F-197ED0E7EC70}" type="parTrans" cxnId="{E903E704-1A0A-482A-A88A-EF038574A6F1}">
      <dgm:prSet/>
      <dgm:spPr/>
    </dgm:pt>
    <dgm:pt modelId="{079E4901-97CE-41D8-9EF7-B2D9AA254462}" type="sibTrans" cxnId="{E903E704-1A0A-482A-A88A-EF038574A6F1}">
      <dgm:prSet/>
      <dgm:spPr/>
    </dgm:pt>
    <dgm:pt modelId="{D54C2F14-7E35-48E9-B8FD-AD380BB3429E}">
      <dgm:prSet/>
      <dgm:spPr/>
      <dgm:t>
        <a:bodyPr/>
        <a:lstStyle/>
        <a:p>
          <a:r>
            <a:rPr lang="fi-FI" dirty="0"/>
            <a:t>Kiinnitä huomiota Wordilla kirjoittaessasi tekstinkäsittelyohjelman värillisiin alleviivauksiin ja korjaa virheet.</a:t>
          </a:r>
        </a:p>
      </dgm:t>
    </dgm:pt>
    <dgm:pt modelId="{183EDA6E-3E98-4014-B62A-838EA1698D15}" type="parTrans" cxnId="{12164990-C5EE-4ED1-963C-79579909938B}">
      <dgm:prSet/>
      <dgm:spPr/>
    </dgm:pt>
    <dgm:pt modelId="{12F70294-C5E9-4466-98AA-A4264B8C27B3}" type="sibTrans" cxnId="{12164990-C5EE-4ED1-963C-79579909938B}">
      <dgm:prSet/>
      <dgm:spPr/>
    </dgm:pt>
    <dgm:pt modelId="{A175FC2D-8381-4FAA-975E-828EA05AB257}" type="pres">
      <dgm:prSet presAssocID="{F000748F-3EC3-40AA-AD02-ABB7AD218DB8}" presName="Name0" presStyleCnt="0">
        <dgm:presLayoutVars>
          <dgm:dir/>
          <dgm:animLvl val="lvl"/>
          <dgm:resizeHandles val="exact"/>
        </dgm:presLayoutVars>
      </dgm:prSet>
      <dgm:spPr/>
    </dgm:pt>
    <dgm:pt modelId="{F8717A3A-C790-4A9C-8272-6B7604304D66}" type="pres">
      <dgm:prSet presAssocID="{D04CB75E-24B7-4B13-92A9-F852BAECA87E}" presName="composite" presStyleCnt="0"/>
      <dgm:spPr/>
    </dgm:pt>
    <dgm:pt modelId="{0DCF7551-B591-4C0F-9150-5F100A312673}" type="pres">
      <dgm:prSet presAssocID="{D04CB75E-24B7-4B13-92A9-F852BAECA87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0D6B1278-E007-4601-AB6B-A3FA57CCC9F1}" type="pres">
      <dgm:prSet presAssocID="{D04CB75E-24B7-4B13-92A9-F852BAECA87E}" presName="desTx" presStyleLbl="alignAccFollowNode1" presStyleIdx="0" presStyleCnt="3">
        <dgm:presLayoutVars>
          <dgm:bulletEnabled val="1"/>
        </dgm:presLayoutVars>
      </dgm:prSet>
      <dgm:spPr/>
    </dgm:pt>
    <dgm:pt modelId="{610670D4-0597-4877-B624-A162849DD9EE}" type="pres">
      <dgm:prSet presAssocID="{2B237E89-31C3-46FE-9B08-8164B3B1EFFE}" presName="space" presStyleCnt="0"/>
      <dgm:spPr/>
    </dgm:pt>
    <dgm:pt modelId="{47BF3DD2-8162-478C-A44A-EC01D3CC128E}" type="pres">
      <dgm:prSet presAssocID="{50B47E4D-4718-45D4-B5BA-1C4848593BE3}" presName="composite" presStyleCnt="0"/>
      <dgm:spPr/>
    </dgm:pt>
    <dgm:pt modelId="{F7E4F2F6-B16C-450A-B78C-A521DAF0A9B5}" type="pres">
      <dgm:prSet presAssocID="{50B47E4D-4718-45D4-B5BA-1C4848593BE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78987ADC-5BCC-4416-AFFC-5B706E75D427}" type="pres">
      <dgm:prSet presAssocID="{50B47E4D-4718-45D4-B5BA-1C4848593BE3}" presName="desTx" presStyleLbl="alignAccFollowNode1" presStyleIdx="1" presStyleCnt="3">
        <dgm:presLayoutVars>
          <dgm:bulletEnabled val="1"/>
        </dgm:presLayoutVars>
      </dgm:prSet>
      <dgm:spPr/>
    </dgm:pt>
    <dgm:pt modelId="{7026F56A-B1D4-48EB-8BF4-F2A63514A8D1}" type="pres">
      <dgm:prSet presAssocID="{7DF8CA82-7893-4679-A882-9BCA41115FC7}" presName="space" presStyleCnt="0"/>
      <dgm:spPr/>
    </dgm:pt>
    <dgm:pt modelId="{704C9C60-9616-4263-9AA7-AE81621502A2}" type="pres">
      <dgm:prSet presAssocID="{49664CAA-5065-4A62-A757-39D9CF36C081}" presName="composite" presStyleCnt="0"/>
      <dgm:spPr/>
    </dgm:pt>
    <dgm:pt modelId="{A705208D-47CE-4898-A97A-5C6889A9B2B3}" type="pres">
      <dgm:prSet presAssocID="{49664CAA-5065-4A62-A757-39D9CF36C081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8CB0F2C1-C269-4A64-ACAC-0EF364CD1838}" type="pres">
      <dgm:prSet presAssocID="{49664CAA-5065-4A62-A757-39D9CF36C081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E903E704-1A0A-482A-A88A-EF038574A6F1}" srcId="{50B47E4D-4718-45D4-B5BA-1C4848593BE3}" destId="{C123CBBB-65CF-496C-AE00-D36274EAE0E2}" srcOrd="0" destOrd="0" parTransId="{984E3756-991A-46D3-AD8F-197ED0E7EC70}" sibTransId="{079E4901-97CE-41D8-9EF7-B2D9AA254462}"/>
    <dgm:cxn modelId="{A9AAA90D-24E4-4692-B6AE-1D88AF840DE5}" srcId="{F000748F-3EC3-40AA-AD02-ABB7AD218DB8}" destId="{49664CAA-5065-4A62-A757-39D9CF36C081}" srcOrd="2" destOrd="0" parTransId="{43A9E4BB-3DF2-449C-9032-FC41FDB69710}" sibTransId="{69745149-0A72-43F4-B253-9BA06FE0D8A5}"/>
    <dgm:cxn modelId="{0D260B0E-857F-46B6-82F2-17CE79241387}" srcId="{F000748F-3EC3-40AA-AD02-ABB7AD218DB8}" destId="{50B47E4D-4718-45D4-B5BA-1C4848593BE3}" srcOrd="1" destOrd="0" parTransId="{1A2A4344-86E7-4216-B6AC-975220E56025}" sibTransId="{7DF8CA82-7893-4679-A882-9BCA41115FC7}"/>
    <dgm:cxn modelId="{79DEA11F-9FEC-4049-9AB7-1E4B3DB759D5}" type="presOf" srcId="{F000748F-3EC3-40AA-AD02-ABB7AD218DB8}" destId="{A175FC2D-8381-4FAA-975E-828EA05AB257}" srcOrd="0" destOrd="0" presId="urn:microsoft.com/office/officeart/2005/8/layout/hList1"/>
    <dgm:cxn modelId="{9B97C326-0FA2-4DAE-9E10-2D5703A46BA3}" type="presOf" srcId="{D04CB75E-24B7-4B13-92A9-F852BAECA87E}" destId="{0DCF7551-B591-4C0F-9150-5F100A312673}" srcOrd="0" destOrd="0" presId="urn:microsoft.com/office/officeart/2005/8/layout/hList1"/>
    <dgm:cxn modelId="{83BF9B62-625D-496A-A867-5334676865DF}" type="presOf" srcId="{C123CBBB-65CF-496C-AE00-D36274EAE0E2}" destId="{78987ADC-5BCC-4416-AFFC-5B706E75D427}" srcOrd="0" destOrd="0" presId="urn:microsoft.com/office/officeart/2005/8/layout/hList1"/>
    <dgm:cxn modelId="{B1960850-0E7B-49C8-AA55-FAB723280E83}" srcId="{49664CAA-5065-4A62-A757-39D9CF36C081}" destId="{4FBC6446-92B4-479A-9287-CEA252BA0CE1}" srcOrd="0" destOrd="0" parTransId="{1ED5767F-EC80-457F-A01C-8AF38AB85B3C}" sibTransId="{DC123983-0009-475A-9A9B-C62BBD0C2A3E}"/>
    <dgm:cxn modelId="{D380DC72-8D4E-42F3-9C30-3F307FC55BD3}" type="presOf" srcId="{E31054DA-8E30-4350-82D4-504EC10F2A9B}" destId="{0D6B1278-E007-4601-AB6B-A3FA57CCC9F1}" srcOrd="0" destOrd="1" presId="urn:microsoft.com/office/officeart/2005/8/layout/hList1"/>
    <dgm:cxn modelId="{DAE7B954-22CA-4EF5-B010-0CA23786FA24}" type="presOf" srcId="{D54C2F14-7E35-48E9-B8FD-AD380BB3429E}" destId="{78987ADC-5BCC-4416-AFFC-5B706E75D427}" srcOrd="0" destOrd="1" presId="urn:microsoft.com/office/officeart/2005/8/layout/hList1"/>
    <dgm:cxn modelId="{A9B88C7C-C81E-4E15-A96A-C554320C15DA}" srcId="{F000748F-3EC3-40AA-AD02-ABB7AD218DB8}" destId="{D04CB75E-24B7-4B13-92A9-F852BAECA87E}" srcOrd="0" destOrd="0" parTransId="{5B05E726-0061-4CDA-AF23-841302929B45}" sibTransId="{2B237E89-31C3-46FE-9B08-8164B3B1EFFE}"/>
    <dgm:cxn modelId="{12164990-C5EE-4ED1-963C-79579909938B}" srcId="{50B47E4D-4718-45D4-B5BA-1C4848593BE3}" destId="{D54C2F14-7E35-48E9-B8FD-AD380BB3429E}" srcOrd="1" destOrd="0" parTransId="{183EDA6E-3E98-4014-B62A-838EA1698D15}" sibTransId="{12F70294-C5E9-4466-98AA-A4264B8C27B3}"/>
    <dgm:cxn modelId="{E3A5A2AB-6626-4814-916A-18D5B00F9929}" srcId="{D04CB75E-24B7-4B13-92A9-F852BAECA87E}" destId="{E0F127BB-6CEB-4E6F-9790-4A53788472F5}" srcOrd="0" destOrd="0" parTransId="{A56F26E4-FE6A-4423-9EDE-3313E05030D1}" sibTransId="{22E5B6A7-47EC-4F87-A355-88FD010C55A8}"/>
    <dgm:cxn modelId="{D7FFDCAF-79D8-4FA3-B241-35BB4C613DA7}" type="presOf" srcId="{50B47E4D-4718-45D4-B5BA-1C4848593BE3}" destId="{F7E4F2F6-B16C-450A-B78C-A521DAF0A9B5}" srcOrd="0" destOrd="0" presId="urn:microsoft.com/office/officeart/2005/8/layout/hList1"/>
    <dgm:cxn modelId="{9D3BFCBA-BB8B-4364-A311-E8F429CB0BF3}" type="presOf" srcId="{E0F127BB-6CEB-4E6F-9790-4A53788472F5}" destId="{0D6B1278-E007-4601-AB6B-A3FA57CCC9F1}" srcOrd="0" destOrd="0" presId="urn:microsoft.com/office/officeart/2005/8/layout/hList1"/>
    <dgm:cxn modelId="{3EF792C0-DA30-43B2-9579-503C04D39750}" type="presOf" srcId="{4FBC6446-92B4-479A-9287-CEA252BA0CE1}" destId="{8CB0F2C1-C269-4A64-ACAC-0EF364CD1838}" srcOrd="0" destOrd="0" presId="urn:microsoft.com/office/officeart/2005/8/layout/hList1"/>
    <dgm:cxn modelId="{0A9992CE-7D1C-45C5-A36D-DC1E69C773BE}" type="presOf" srcId="{49664CAA-5065-4A62-A757-39D9CF36C081}" destId="{A705208D-47CE-4898-A97A-5C6889A9B2B3}" srcOrd="0" destOrd="0" presId="urn:microsoft.com/office/officeart/2005/8/layout/hList1"/>
    <dgm:cxn modelId="{54D9F0EE-D668-4F82-AC61-4EFD28D12CD0}" srcId="{D04CB75E-24B7-4B13-92A9-F852BAECA87E}" destId="{E31054DA-8E30-4350-82D4-504EC10F2A9B}" srcOrd="1" destOrd="0" parTransId="{D6881546-1FDC-4CA0-81A8-FC49BC32428F}" sibTransId="{FE51828B-2506-4883-9905-7AB8F7351ECA}"/>
    <dgm:cxn modelId="{2B5F4A35-F423-4639-A3C8-22643E387242}" type="presParOf" srcId="{A175FC2D-8381-4FAA-975E-828EA05AB257}" destId="{F8717A3A-C790-4A9C-8272-6B7604304D66}" srcOrd="0" destOrd="0" presId="urn:microsoft.com/office/officeart/2005/8/layout/hList1"/>
    <dgm:cxn modelId="{E48F5E2E-17BD-42D6-B001-E5492B89AA90}" type="presParOf" srcId="{F8717A3A-C790-4A9C-8272-6B7604304D66}" destId="{0DCF7551-B591-4C0F-9150-5F100A312673}" srcOrd="0" destOrd="0" presId="urn:microsoft.com/office/officeart/2005/8/layout/hList1"/>
    <dgm:cxn modelId="{662E68BA-FFCD-47DC-B769-DD9878B93EBB}" type="presParOf" srcId="{F8717A3A-C790-4A9C-8272-6B7604304D66}" destId="{0D6B1278-E007-4601-AB6B-A3FA57CCC9F1}" srcOrd="1" destOrd="0" presId="urn:microsoft.com/office/officeart/2005/8/layout/hList1"/>
    <dgm:cxn modelId="{C463D354-B3D7-47B0-9EC5-87F7ED6BFABA}" type="presParOf" srcId="{A175FC2D-8381-4FAA-975E-828EA05AB257}" destId="{610670D4-0597-4877-B624-A162849DD9EE}" srcOrd="1" destOrd="0" presId="urn:microsoft.com/office/officeart/2005/8/layout/hList1"/>
    <dgm:cxn modelId="{5C7CE89F-35F1-4E2C-BD3B-5A0F3E11A9D9}" type="presParOf" srcId="{A175FC2D-8381-4FAA-975E-828EA05AB257}" destId="{47BF3DD2-8162-478C-A44A-EC01D3CC128E}" srcOrd="2" destOrd="0" presId="urn:microsoft.com/office/officeart/2005/8/layout/hList1"/>
    <dgm:cxn modelId="{037C0E85-5F6A-49A5-A1E6-F634429FD57D}" type="presParOf" srcId="{47BF3DD2-8162-478C-A44A-EC01D3CC128E}" destId="{F7E4F2F6-B16C-450A-B78C-A521DAF0A9B5}" srcOrd="0" destOrd="0" presId="urn:microsoft.com/office/officeart/2005/8/layout/hList1"/>
    <dgm:cxn modelId="{32BD86CA-E37E-4B01-8825-E32FBA05AD5F}" type="presParOf" srcId="{47BF3DD2-8162-478C-A44A-EC01D3CC128E}" destId="{78987ADC-5BCC-4416-AFFC-5B706E75D427}" srcOrd="1" destOrd="0" presId="urn:microsoft.com/office/officeart/2005/8/layout/hList1"/>
    <dgm:cxn modelId="{FBF35249-57CD-41E2-9E04-706A2EEF9DC4}" type="presParOf" srcId="{A175FC2D-8381-4FAA-975E-828EA05AB257}" destId="{7026F56A-B1D4-48EB-8BF4-F2A63514A8D1}" srcOrd="3" destOrd="0" presId="urn:microsoft.com/office/officeart/2005/8/layout/hList1"/>
    <dgm:cxn modelId="{2DB316CC-FF68-4F5B-BE6B-AA5627445782}" type="presParOf" srcId="{A175FC2D-8381-4FAA-975E-828EA05AB257}" destId="{704C9C60-9616-4263-9AA7-AE81621502A2}" srcOrd="4" destOrd="0" presId="urn:microsoft.com/office/officeart/2005/8/layout/hList1"/>
    <dgm:cxn modelId="{DF8B757E-5724-4D0A-83DE-7B93C329B8D0}" type="presParOf" srcId="{704C9C60-9616-4263-9AA7-AE81621502A2}" destId="{A705208D-47CE-4898-A97A-5C6889A9B2B3}" srcOrd="0" destOrd="0" presId="urn:microsoft.com/office/officeart/2005/8/layout/hList1"/>
    <dgm:cxn modelId="{CB540D26-933D-49EF-BCDC-1FBB01EF3863}" type="presParOf" srcId="{704C9C60-9616-4263-9AA7-AE81621502A2}" destId="{8CB0F2C1-C269-4A64-ACAC-0EF364CD183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A8553-1669-4C38-909A-9A21F273DE16}">
      <dsp:nvSpPr>
        <dsp:cNvPr id="0" name=""/>
        <dsp:cNvSpPr/>
      </dsp:nvSpPr>
      <dsp:spPr>
        <a:xfrm>
          <a:off x="0" y="56324"/>
          <a:ext cx="6492875" cy="15970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 dirty="0"/>
            <a:t>1) Ruotsin valta kasvaa </a:t>
          </a:r>
        </a:p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 dirty="0"/>
            <a:t>     Suomessa.</a:t>
          </a:r>
          <a:endParaRPr lang="en-US" sz="3500" kern="1200" dirty="0"/>
        </a:p>
      </dsp:txBody>
      <dsp:txXfrm>
        <a:off x="77962" y="134286"/>
        <a:ext cx="6336951" cy="1441125"/>
      </dsp:txXfrm>
    </dsp:sp>
    <dsp:sp modelId="{A54CD61B-801C-4803-BF6E-3D24B4D2272F}">
      <dsp:nvSpPr>
        <dsp:cNvPr id="0" name=""/>
        <dsp:cNvSpPr/>
      </dsp:nvSpPr>
      <dsp:spPr>
        <a:xfrm>
          <a:off x="0" y="1754174"/>
          <a:ext cx="6492875" cy="1597049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 dirty="0"/>
            <a:t>2) Nuijasota.</a:t>
          </a:r>
          <a:endParaRPr lang="en-US" sz="3500" kern="1200" dirty="0"/>
        </a:p>
      </dsp:txBody>
      <dsp:txXfrm>
        <a:off x="77962" y="1832136"/>
        <a:ext cx="6336951" cy="1441125"/>
      </dsp:txXfrm>
    </dsp:sp>
    <dsp:sp modelId="{5DCA8803-439E-43FF-BAA8-E15416F9E4DD}">
      <dsp:nvSpPr>
        <dsp:cNvPr id="0" name=""/>
        <dsp:cNvSpPr/>
      </dsp:nvSpPr>
      <dsp:spPr>
        <a:xfrm>
          <a:off x="0" y="3452024"/>
          <a:ext cx="6492875" cy="159704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500" kern="1200" dirty="0"/>
            <a:t>3) Suomi suurvallan pyörteissä.</a:t>
          </a:r>
          <a:endParaRPr lang="en-US" sz="3500" kern="1200" dirty="0"/>
        </a:p>
      </dsp:txBody>
      <dsp:txXfrm>
        <a:off x="77962" y="3529986"/>
        <a:ext cx="6336951" cy="14411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CF7551-B591-4C0F-9150-5F100A312673}">
      <dsp:nvSpPr>
        <dsp:cNvPr id="0" name=""/>
        <dsp:cNvSpPr/>
      </dsp:nvSpPr>
      <dsp:spPr>
        <a:xfrm>
          <a:off x="3305" y="157252"/>
          <a:ext cx="3222545" cy="12806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Käytä lähteenä myös jotain muuta tietolähdettä kuin historian lukukirjaa.</a:t>
          </a:r>
          <a:endParaRPr lang="en-US" sz="2000" kern="1200"/>
        </a:p>
      </dsp:txBody>
      <dsp:txXfrm>
        <a:off x="3305" y="157252"/>
        <a:ext cx="3222545" cy="1280662"/>
      </dsp:txXfrm>
    </dsp:sp>
    <dsp:sp modelId="{0D6B1278-E007-4601-AB6B-A3FA57CCC9F1}">
      <dsp:nvSpPr>
        <dsp:cNvPr id="0" name=""/>
        <dsp:cNvSpPr/>
      </dsp:nvSpPr>
      <dsp:spPr>
        <a:xfrm>
          <a:off x="3305" y="1437915"/>
          <a:ext cx="3222545" cy="258029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000" kern="1200" dirty="0"/>
            <a:t>Merkitse käyttämäsi lähteet tietotekstisi loppuun lähdeluetteloksi.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000" kern="1200" dirty="0"/>
            <a:t>Muista, ettet saa kopioida netistä valmista tekstiä, vaan sinun tulee itse muotoilla tekstisi omin sanoin.</a:t>
          </a:r>
          <a:endParaRPr lang="en-US" sz="2000" kern="1200" dirty="0"/>
        </a:p>
      </dsp:txBody>
      <dsp:txXfrm>
        <a:off x="3305" y="1437915"/>
        <a:ext cx="3222545" cy="2580299"/>
      </dsp:txXfrm>
    </dsp:sp>
    <dsp:sp modelId="{F7E4F2F6-B16C-450A-B78C-A521DAF0A9B5}">
      <dsp:nvSpPr>
        <dsp:cNvPr id="0" name=""/>
        <dsp:cNvSpPr/>
      </dsp:nvSpPr>
      <dsp:spPr>
        <a:xfrm>
          <a:off x="3677006" y="157252"/>
          <a:ext cx="3222545" cy="1280662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Tuotos vaikuttaa omalta osaltaan historian arvosanaan.</a:t>
          </a:r>
          <a:endParaRPr lang="en-US" sz="2000" kern="1200"/>
        </a:p>
      </dsp:txBody>
      <dsp:txXfrm>
        <a:off x="3677006" y="157252"/>
        <a:ext cx="3222545" cy="1280662"/>
      </dsp:txXfrm>
    </dsp:sp>
    <dsp:sp modelId="{78987ADC-5BCC-4416-AFFC-5B706E75D427}">
      <dsp:nvSpPr>
        <dsp:cNvPr id="0" name=""/>
        <dsp:cNvSpPr/>
      </dsp:nvSpPr>
      <dsp:spPr>
        <a:xfrm>
          <a:off x="3677006" y="1437915"/>
          <a:ext cx="3222545" cy="2580299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000" kern="1200" dirty="0"/>
            <a:t>Oikolue itse kirjoittamasi teksti ennen kuin palautat sen.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000" kern="1200" dirty="0"/>
            <a:t>Kiinnitä huomiota Wordilla kirjoittaessasi tekstinkäsittelyohjelman värillisiin alleviivauksiin ja korjaa virheet.</a:t>
          </a:r>
        </a:p>
      </dsp:txBody>
      <dsp:txXfrm>
        <a:off x="3677006" y="1437915"/>
        <a:ext cx="3222545" cy="2580299"/>
      </dsp:txXfrm>
    </dsp:sp>
    <dsp:sp modelId="{A705208D-47CE-4898-A97A-5C6889A9B2B3}">
      <dsp:nvSpPr>
        <dsp:cNvPr id="0" name=""/>
        <dsp:cNvSpPr/>
      </dsp:nvSpPr>
      <dsp:spPr>
        <a:xfrm>
          <a:off x="7350707" y="157252"/>
          <a:ext cx="3222545" cy="1280662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Tietoteksti tulee palauttaa Peda.nettiin historian kansioon ”Etäopiskelun palautukset”    </a:t>
          </a:r>
          <a:endParaRPr lang="en-US" sz="2000" kern="1200"/>
        </a:p>
      </dsp:txBody>
      <dsp:txXfrm>
        <a:off x="7350707" y="157252"/>
        <a:ext cx="3222545" cy="1280662"/>
      </dsp:txXfrm>
    </dsp:sp>
    <dsp:sp modelId="{8CB0F2C1-C269-4A64-ACAC-0EF364CD1838}">
      <dsp:nvSpPr>
        <dsp:cNvPr id="0" name=""/>
        <dsp:cNvSpPr/>
      </dsp:nvSpPr>
      <dsp:spPr>
        <a:xfrm>
          <a:off x="7350707" y="1437915"/>
          <a:ext cx="3222545" cy="2580299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000" u="sng" kern="1200"/>
            <a:t>PERJANTAINA 24.4.</a:t>
          </a:r>
          <a:r>
            <a:rPr lang="fi-FI" sz="2000" kern="1200"/>
            <a:t> eli sinulla on kaksi päivää aikaa kirjoittaa tietoteksti.</a:t>
          </a:r>
        </a:p>
      </dsp:txBody>
      <dsp:txXfrm>
        <a:off x="7350707" y="1437915"/>
        <a:ext cx="3222545" cy="2580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50A51E-6294-4EE0-AEEC-EDC287BFB7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9413A4F-7BD9-48F4-BD2C-31B7C7D08A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13C380-A307-4A86-969D-B52285EFB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3A7EC1-785D-484D-BEDC-31A8E1D61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42CC91-EAE9-45AD-B8BA-340F1DFF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3302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ECE740-3F29-4D86-B0E1-9157F6EFA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2A3F169-DCAF-41D5-A74E-E6E18091D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5E5AA9D-5F04-4CBD-B109-F4E14768C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E1770D0-2511-44AF-8FAD-A402E36D2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888859-4D54-447E-B6B2-ECB5C545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899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CA44748-244E-4F70-B855-FE44AB1BC0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D27ED8B-4CEC-402A-B716-688E8B740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E486AD-7B69-48BF-8CE8-1B8F5DB2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8323EA-F273-4A28-AF08-7DCECA35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881266-AD6C-48F2-8C74-855C3D826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8614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E1F4DA-233D-4954-A1F7-93B4F59AD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E80C4-F189-4A1A-B0DB-29A87887A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77D73E-9D16-4071-95A9-2DD47467B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9519B4-E63B-4241-B2C0-3B2D8968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A6D5608-294D-4DA9-AFEE-BE2A2D18A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104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CE4B66-8817-45A5-9A1A-8E584D643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07626C3-B14A-49AB-A263-B77C44559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4BE166-FE04-43E0-AFEE-F4040521A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8F31EA-B94B-437D-830A-A168E45EB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BD4281F-9773-46E7-8FEE-C880B68AD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9163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328148-08B2-4711-89BB-257ED7A38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A5EE90-3DC9-4275-93CF-812C2A57ED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6283C01-8969-4E21-A9D6-C8B304B20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0301F5-B7B7-44E0-90BD-E4829814C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2873793-0584-4B00-91B1-A8797256D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4179A7-581C-4495-86A5-6E233B9A8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0319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287AF8-37FA-45C4-BD05-84CCB549A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6BA3F8B-20B4-43B9-96B2-FE55FC63C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2F6C943-6A1B-48A1-BE46-7FA45508B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14031C4-288B-4D10-98AF-BD93D42D2F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10FEF8F-778E-46BB-B495-F5B325400A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E84141B-9CE7-440C-9F5B-23BAAED3B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B6F2FED-8F9A-4CFE-9509-F5680577E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0E00EB4-9B7C-417C-8C44-86E0DFA7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276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0CC5E0-4D05-4C42-A0CD-2ACF1D1E0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5D013B6-5758-46CE-9512-17DD0C68A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02BF915-AF53-442B-B8F2-1CCE74A4A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5D4D3B2-63A2-4D87-A77A-8B146AF75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3241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B4D55C5-86DE-480E-9685-F5538540C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33D7463-765F-4DB0-835B-7BC489920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4EA8B2C-DD17-401F-97B3-9C3201150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051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9ACA83-9133-4941-ABAB-57D7221DB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D7240B-B2DC-47DA-B729-01AAE577A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4D96AF4-9E03-4997-A23D-DD192407B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6E8EFB8-4CD6-4CFB-8188-739EEE66E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97037BB-55A0-4FDF-949F-024495F05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22504E-C5C9-4536-AE39-2E0F932F1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7585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D1E85D-34D7-4E3F-8A7B-54FAD39CC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3042A4A-A0AE-4A02-A36A-0F359864B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F9CAF05-5755-44EB-A1AF-99834D54E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31D5A1-F51C-4208-B8C2-2699B4705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1A3B2A4-29F3-4395-BDD1-A8D8F7BCF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09614C-D680-498B-9C62-0F9E771DA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0760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692A705-5AC8-44BC-ACBC-A79B0AAE6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B580B5-DC76-4646-B1D6-4180148A7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58C6AC5-A7FB-4D9A-A887-D2472DB407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2B4BC-86D1-4EC0-A8DB-B0A3DE3D5C9E}" type="datetimeFigureOut">
              <a:rPr lang="fi-FI" smtClean="0"/>
              <a:t>22.4.2020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12D051-42C5-41AA-B493-D2260D6B4A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E8E1DE-C591-4EBA-94DA-A2D0A94C0A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89FC5-5AF1-4C05-B5AD-5E3019D44A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363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3258C6A-575C-4EF5-A35C-56A62CE57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40037"/>
          </a:xfrm>
        </p:spPr>
        <p:txBody>
          <a:bodyPr>
            <a:normAutofit/>
          </a:bodyPr>
          <a:lstStyle/>
          <a:p>
            <a:r>
              <a:rPr lang="fi-FI" sz="5800" dirty="0"/>
              <a:t>HISTORIA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A5773AE-B041-45B7-A995-0B4E9A1482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6436"/>
            <a:ext cx="9144000" cy="1600818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TIETOTEKSTI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60597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Freeform: Shape 6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6" name="Group 7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AC9F6EA3-9A24-4BDE-B87B-3A7AFFEE3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Aiheet, joista yksi tulee valita:</a:t>
            </a:r>
          </a:p>
        </p:txBody>
      </p:sp>
      <p:graphicFrame>
        <p:nvGraphicFramePr>
          <p:cNvPr id="37" name="Sisällön paikkamerkki 2">
            <a:extLst>
              <a:ext uri="{FF2B5EF4-FFF2-40B4-BE49-F238E27FC236}">
                <a16:creationId xmlns:a16="http://schemas.microsoft.com/office/drawing/2014/main" id="{8E7C4B21-3222-4B36-87CF-45D4901C50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2102702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9190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3337D6C-2895-450B-88A4-530D01B2B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Aihe 1.</a:t>
            </a:r>
          </a:p>
        </p:txBody>
      </p:sp>
      <p:sp>
        <p:nvSpPr>
          <p:cNvPr id="44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51A1ED-B063-47CF-86EB-8BBD98C29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fi-FI" b="1" dirty="0"/>
              <a:t>Ruotsin valta kasvaa Suomessa</a:t>
            </a:r>
            <a:r>
              <a:rPr lang="fi-FI" dirty="0"/>
              <a:t>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i-FI" sz="2000" dirty="0"/>
              <a:t>    kpl. 25 (LK s.154-159)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dirty="0"/>
              <a:t> Kustaa Vaasan tekemät uudistukset.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dirty="0"/>
              <a:t> Agricola luo Suomen kirjakielen.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dirty="0"/>
              <a:t> Linnaleirit.</a:t>
            </a:r>
          </a:p>
          <a:p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5461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46328CB-5213-4FD2-8CE8-CFF3D6272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Aihe 2.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1CCF63-D06E-480A-B56C-05A579FC8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>
              <a:lnSpc>
                <a:spcPct val="150000"/>
              </a:lnSpc>
            </a:pPr>
            <a:r>
              <a:rPr lang="fi-FI" b="1" dirty="0"/>
              <a:t>Nuijasota</a:t>
            </a:r>
            <a:r>
              <a:rPr lang="fi-FI" dirty="0"/>
              <a:t>, 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fi-FI" dirty="0"/>
              <a:t>   </a:t>
            </a:r>
            <a:r>
              <a:rPr lang="fi-FI" sz="2000" dirty="0"/>
              <a:t>kpl. 26 (LK s.160-163)</a:t>
            </a:r>
            <a:endParaRPr lang="fi-FI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i-FI" dirty="0"/>
              <a:t> Nuijasodan synty, vaiheet ja lopputulema.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6665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48F6764-DAEF-4B32-8CA5-43694F06B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Aihe 3.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33DB51-84D3-4BB4-BDDF-264891029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>
              <a:lnSpc>
                <a:spcPct val="150000"/>
              </a:lnSpc>
            </a:pPr>
            <a:r>
              <a:rPr lang="fi-FI" b="1" dirty="0"/>
              <a:t>Suomi suurvallan pyörteissä</a:t>
            </a:r>
            <a:r>
              <a:rPr lang="fi-FI" dirty="0"/>
              <a:t>, 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fi-FI" sz="2000" dirty="0"/>
              <a:t>    kpl. 27 (LK s.164-167)</a:t>
            </a:r>
            <a:endParaRPr lang="fi-FI" dirty="0"/>
          </a:p>
          <a:p>
            <a:pPr lvl="1">
              <a:lnSpc>
                <a:spcPct val="150000"/>
              </a:lnSpc>
            </a:pPr>
            <a:r>
              <a:rPr lang="fi-FI" dirty="0"/>
              <a:t>Sotaväenotot</a:t>
            </a:r>
          </a:p>
          <a:p>
            <a:pPr lvl="1">
              <a:lnSpc>
                <a:spcPct val="150000"/>
              </a:lnSpc>
            </a:pPr>
            <a:r>
              <a:rPr lang="fi-FI" dirty="0"/>
              <a:t>Isoviha</a:t>
            </a:r>
          </a:p>
          <a:p>
            <a:pPr lvl="1">
              <a:lnSpc>
                <a:spcPct val="150000"/>
              </a:lnSpc>
            </a:pPr>
            <a:r>
              <a:rPr lang="fi-FI" dirty="0"/>
              <a:t>Piilopirtit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3563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9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11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052FEC5F-8056-4C9B-8CC3-C6706D4FD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pPr algn="ctr"/>
            <a:r>
              <a:rPr lang="fi-FI" sz="4000"/>
              <a:t>Huomioi:</a:t>
            </a:r>
          </a:p>
        </p:txBody>
      </p:sp>
      <p:graphicFrame>
        <p:nvGraphicFramePr>
          <p:cNvPr id="37" name="Sisällön paikkamerkki 2">
            <a:extLst>
              <a:ext uri="{FF2B5EF4-FFF2-40B4-BE49-F238E27FC236}">
                <a16:creationId xmlns:a16="http://schemas.microsoft.com/office/drawing/2014/main" id="{DFDAC12A-7256-4965-A831-61CAB8F066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5868098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5014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191</Words>
  <Application>Microsoft Office PowerPoint</Application>
  <PresentationFormat>Laajakuva</PresentationFormat>
  <Paragraphs>32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Office-teema</vt:lpstr>
      <vt:lpstr>HISTORIA</vt:lpstr>
      <vt:lpstr>Aiheet, joista yksi tulee valita:</vt:lpstr>
      <vt:lpstr>Aihe 1.</vt:lpstr>
      <vt:lpstr>Aihe 2.</vt:lpstr>
      <vt:lpstr>Aihe 3.</vt:lpstr>
      <vt:lpstr>Huomioi: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</dc:title>
  <dc:creator>Viivi</dc:creator>
  <cp:lastModifiedBy> Kossi</cp:lastModifiedBy>
  <cp:revision>1</cp:revision>
  <dcterms:created xsi:type="dcterms:W3CDTF">2020-04-22T20:31:44Z</dcterms:created>
  <dcterms:modified xsi:type="dcterms:W3CDTF">2020-04-22T20:38:25Z</dcterms:modified>
</cp:coreProperties>
</file>