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3113703F-603D-4E2E-8D68-B4C8A57F3CDA}">
          <p14:sldIdLst>
            <p14:sldId id="256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01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3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280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96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217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26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832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751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9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19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277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83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37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24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27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57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8C4102F-5073-4D99-848C-BB74F53E4940}" type="datetimeFigureOut">
              <a:rPr lang="fi-FI" smtClean="0"/>
              <a:t>26.4.2020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5A8A761-2E71-41B3-B82D-6421C6CFC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691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660AF25-5EC0-4852-8A8F-45CB9019E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460" y="374003"/>
            <a:ext cx="10515600" cy="1325563"/>
          </a:xfrm>
        </p:spPr>
        <p:txBody>
          <a:bodyPr/>
          <a:lstStyle/>
          <a:p>
            <a:r>
              <a:rPr lang="fi-FI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KATOLISUUS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F1A2000-44DD-4349-90EC-16EFF8650A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                    </a:t>
            </a:r>
            <a:r>
              <a:rPr lang="fi-FI" b="1" dirty="0">
                <a:latin typeface="Bookman Old Style" panose="02050604050505020204" pitchFamily="18" charset="0"/>
              </a:rPr>
              <a:t>USKONTO</a:t>
            </a:r>
          </a:p>
          <a:p>
            <a:r>
              <a:rPr lang="fi-FI" dirty="0">
                <a:latin typeface="Century" panose="02040604050505020304" pitchFamily="18" charset="0"/>
              </a:rPr>
              <a:t>Rooman kaupunkia pidettiin maailma keskuspaikkana, josta kertoi sanonta ”kaikki tiet vievät Roomaan”.</a:t>
            </a:r>
          </a:p>
          <a:p>
            <a:r>
              <a:rPr lang="fi-FI" dirty="0">
                <a:latin typeface="Century" panose="02040604050505020304" pitchFamily="18" charset="0"/>
              </a:rPr>
              <a:t>Näitä teitä pitkin kristinusko levisi nopeasti Jerusalemista Rooman kaupunkiin.</a:t>
            </a:r>
          </a:p>
          <a:p>
            <a:r>
              <a:rPr lang="fi-FI" dirty="0">
                <a:latin typeface="Century" panose="02040604050505020304" pitchFamily="18" charset="0"/>
              </a:rPr>
              <a:t>Usein katolilaiset menisivät kirkkoon rukoilemaan kesken päivän.</a:t>
            </a:r>
          </a:p>
          <a:p>
            <a:r>
              <a:rPr lang="fi-FI" dirty="0">
                <a:latin typeface="Century" panose="02040604050505020304" pitchFamily="18" charset="0"/>
              </a:rPr>
              <a:t>Katolilaisten tärkeimmät runot ovat Isä meidän ja </a:t>
            </a:r>
            <a:r>
              <a:rPr lang="fi-FI" dirty="0" err="1">
                <a:latin typeface="Century" panose="02040604050505020304" pitchFamily="18" charset="0"/>
              </a:rPr>
              <a:t>Ave</a:t>
            </a:r>
            <a:r>
              <a:rPr lang="fi-FI" dirty="0">
                <a:latin typeface="Century" panose="02040604050505020304" pitchFamily="18" charset="0"/>
              </a:rPr>
              <a:t> Maria.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 descr="Katolinen kirkko – Wikipedia">
            <a:extLst>
              <a:ext uri="{FF2B5EF4-FFF2-40B4-BE49-F238E27FC236}">
                <a16:creationId xmlns:a16="http://schemas.microsoft.com/office/drawing/2014/main" id="{B0A3FD4F-A88E-4521-AF24-75DDCECD4E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1067" y="2603500"/>
            <a:ext cx="251970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47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8197F2-78C2-4812-927D-C289A97E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81" y="44354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2"/>
                </a:solidFill>
                <a:latin typeface="Bookman Old Style" panose="02050604050505020204" pitchFamily="18" charset="0"/>
              </a:rPr>
              <a:t>KIRKKO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94254C-9947-4902-B004-8B68BD61B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83" y="2204959"/>
            <a:ext cx="5163817" cy="4323426"/>
          </a:xfrm>
        </p:spPr>
        <p:txBody>
          <a:bodyPr>
            <a:normAutofit fontScale="77500" lnSpcReduction="20000"/>
          </a:bodyPr>
          <a:lstStyle/>
          <a:p>
            <a:pPr marL="914400" lvl="2" indent="0" algn="just">
              <a:buNone/>
            </a:pPr>
            <a:endParaRPr lang="fi-FI" b="1" dirty="0">
              <a:latin typeface="Century" panose="02040604050505020304" pitchFamily="18" charset="0"/>
              <a:ea typeface="Yu Gothic UI" panose="020B0500000000000000" pitchFamily="34" charset="-128"/>
              <a:cs typeface="RomanD" panose="00000400000000000000" pitchFamily="2" charset="0"/>
            </a:endParaRPr>
          </a:p>
          <a:p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Katollinen kirkko yhdistää ihmisiä eri puolella maailmaa.</a:t>
            </a:r>
          </a:p>
          <a:p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Tullessaan kirkkoon ihmiset kastavat sormensa oven lähellä olevaan vihkivesiastiaan ja tekevät ristinmerkin.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Tämä muistuttaa </a:t>
            </a:r>
            <a:r>
              <a:rPr lang="fi-FI" b="1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kasteen merkityksestä </a:t>
            </a: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tienä kirkon yhteyteen.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Pyhä toimitus: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1. Kaste.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2. Konfirmaatio.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3. Eukaristia eli ehtoollinen.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4. Parannuksen eli synnintunnuksen sakramentti.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5. Sairauden voitelu.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6. Pappeus.</a:t>
            </a:r>
          </a:p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ea typeface="Yu Gothic UI" panose="020B0500000000000000" pitchFamily="34" charset="-128"/>
                <a:cs typeface="Arial" panose="020B0604020202020204" pitchFamily="34" charset="0"/>
              </a:rPr>
              <a:t>7. Avioliitto.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pic>
        <p:nvPicPr>
          <p:cNvPr id="2050" name="Picture 2" descr="Salon des vignerons indépendants de Reims | Vignerons indépendants de  Champagne">
            <a:extLst>
              <a:ext uri="{FF2B5EF4-FFF2-40B4-BE49-F238E27FC236}">
                <a16:creationId xmlns:a16="http://schemas.microsoft.com/office/drawing/2014/main" id="{7EBB2BFB-6FF0-418D-92C1-98D6EE25AF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7" y="2577271"/>
            <a:ext cx="2683261" cy="35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rkkokierros - Jiipeenetti - kouluikäisille tytöille ja pojille">
            <a:extLst>
              <a:ext uri="{FF2B5EF4-FFF2-40B4-BE49-F238E27FC236}">
                <a16:creationId xmlns:a16="http://schemas.microsoft.com/office/drawing/2014/main" id="{8338C36B-64F5-4D09-A98A-9F463D70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7" y="3755557"/>
            <a:ext cx="3190799" cy="23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4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D54B2-47F4-49A4-982C-340263D9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PIETARI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D6455A-FADC-4213-B09D-4CB8C83715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rial Nova" panose="020B0504020202020204" pitchFamily="34" charset="0"/>
                <a:ea typeface="Cambria Math" panose="02040503050406030204" pitchFamily="18" charset="0"/>
              </a:rPr>
              <a:t>Pietaria pidetään jeesuksen opetuslapsien johtajana, jolle jeesus antoi taivasten valtakunnan avaimet.</a:t>
            </a:r>
          </a:p>
          <a:p>
            <a:r>
              <a:rPr lang="fi-FI" dirty="0">
                <a:latin typeface="Arial Nova" panose="020B0504020202020204" pitchFamily="34" charset="0"/>
                <a:ea typeface="Cambria Math" panose="02040503050406030204" pitchFamily="18" charset="0"/>
              </a:rPr>
              <a:t>Koska Pietari työskenteli Roomassa, kristityt alkoivat eri puolilla suurvaltaa pitää Rooman kirkkoa suuressa arvossa.</a:t>
            </a:r>
          </a:p>
          <a:p>
            <a:r>
              <a:rPr lang="fi-FI" dirty="0">
                <a:latin typeface="Arial Nova" panose="020B0504020202020204" pitchFamily="34" charset="0"/>
                <a:ea typeface="Cambria Math" panose="02040503050406030204" pitchFamily="18" charset="0"/>
              </a:rPr>
              <a:t>Pietari on Rooman ensimmäinen kirkonjohtaja, piispa</a:t>
            </a:r>
            <a:r>
              <a:rPr lang="fi-FI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</p:txBody>
      </p:sp>
      <p:pic>
        <p:nvPicPr>
          <p:cNvPr id="3074" name="Picture 2" descr="Pietari (apostoli) – Wikipedia">
            <a:extLst>
              <a:ext uri="{FF2B5EF4-FFF2-40B4-BE49-F238E27FC236}">
                <a16:creationId xmlns:a16="http://schemas.microsoft.com/office/drawing/2014/main" id="{45206A42-96E5-4907-8463-297E03C8A9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415" y="2603500"/>
            <a:ext cx="259500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16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3C7FE-632F-4270-BF22-38527CC2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98" y="991424"/>
            <a:ext cx="8761413" cy="706964"/>
          </a:xfrm>
        </p:spPr>
        <p:txBody>
          <a:bodyPr/>
          <a:lstStyle/>
          <a:p>
            <a:r>
              <a:rPr lang="fi-FI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PAAVI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321E71-F80A-4A39-8826-5353D38536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Arial Nova" panose="020B0504020202020204" pitchFamily="34" charset="0"/>
              </a:rPr>
              <a:t>Pietarin seuraajiaan alettiin kutsua nimellä paavi eli isä.</a:t>
            </a:r>
          </a:p>
          <a:p>
            <a:r>
              <a:rPr lang="fi-FI" dirty="0">
                <a:latin typeface="Arial Nova" panose="020B0504020202020204" pitchFamily="34" charset="0"/>
              </a:rPr>
              <a:t>Kahdentuhannen vuoden ajan on yhteensä yli 250 paavia hoitanut vuorollaan Pietarin tehtävää katolisen kirkon johtajana.</a:t>
            </a:r>
          </a:p>
          <a:p>
            <a:r>
              <a:rPr lang="fi-FI" dirty="0">
                <a:latin typeface="Arial Nova" panose="020B0504020202020204" pitchFamily="34" charset="0"/>
              </a:rPr>
              <a:t>Paavin rinnalla katolista luotsaa ympäri maailmaa useita satoja piispoja.</a:t>
            </a:r>
          </a:p>
          <a:p>
            <a:r>
              <a:rPr lang="fi-FI" dirty="0">
                <a:latin typeface="Arial Nova" panose="020B0504020202020204" pitchFamily="34" charset="0"/>
              </a:rPr>
              <a:t>Kunnianarvoisimpia piispoja kutsutaan kardinaaleiksi ja heidän tehtävänä on valita uusi piispa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pic>
        <p:nvPicPr>
          <p:cNvPr id="4098" name="Picture 2" descr="Paavi muutti Katekismuksen kuolemantuomio-kohtaa | Katolinen ...">
            <a:extLst>
              <a:ext uri="{FF2B5EF4-FFF2-40B4-BE49-F238E27FC236}">
                <a16:creationId xmlns:a16="http://schemas.microsoft.com/office/drawing/2014/main" id="{A45B2B93-1CD1-4054-9A6D-F362AB5086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386" y="2603500"/>
            <a:ext cx="455506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18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209</TotalTime>
  <Words>199</Words>
  <Application>Microsoft Office PowerPoint</Application>
  <PresentationFormat>Laajakuva</PresentationFormat>
  <Paragraphs>29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3" baseType="lpstr">
      <vt:lpstr>Arial</vt:lpstr>
      <vt:lpstr>Arial Nova</vt:lpstr>
      <vt:lpstr>Bookman Old Style</vt:lpstr>
      <vt:lpstr>Cambria</vt:lpstr>
      <vt:lpstr>Cambria Math</vt:lpstr>
      <vt:lpstr>Century</vt:lpstr>
      <vt:lpstr>Century Gothic</vt:lpstr>
      <vt:lpstr>Wingdings 3</vt:lpstr>
      <vt:lpstr>Ioni (johtoryhmä)</vt:lpstr>
      <vt:lpstr>KATOLISUUS</vt:lpstr>
      <vt:lpstr>KIRKKO</vt:lpstr>
      <vt:lpstr>PIETARI </vt:lpstr>
      <vt:lpstr>PAAVI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KATOLISUUS</dc:title>
  <dc:creator>HP</dc:creator>
  <cp:lastModifiedBy>HP</cp:lastModifiedBy>
  <cp:revision>26</cp:revision>
  <dcterms:created xsi:type="dcterms:W3CDTF">2020-04-26T15:51:23Z</dcterms:created>
  <dcterms:modified xsi:type="dcterms:W3CDTF">2020-04-26T19:21:07Z</dcterms:modified>
</cp:coreProperties>
</file>