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72293-9720-4688-AAF6-8B8BAD2C81F7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CF15-15B4-4221-B0F7-1403398448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3826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72293-9720-4688-AAF6-8B8BAD2C81F7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CF15-15B4-4221-B0F7-1403398448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2561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72293-9720-4688-AAF6-8B8BAD2C81F7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CF15-15B4-4221-B0F7-1403398448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8492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72293-9720-4688-AAF6-8B8BAD2C81F7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CF15-15B4-4221-B0F7-1403398448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703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72293-9720-4688-AAF6-8B8BAD2C81F7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CF15-15B4-4221-B0F7-1403398448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8522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72293-9720-4688-AAF6-8B8BAD2C81F7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CF15-15B4-4221-B0F7-1403398448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2306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72293-9720-4688-AAF6-8B8BAD2C81F7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CF15-15B4-4221-B0F7-1403398448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1237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72293-9720-4688-AAF6-8B8BAD2C81F7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CF15-15B4-4221-B0F7-1403398448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3983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72293-9720-4688-AAF6-8B8BAD2C81F7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CF15-15B4-4221-B0F7-1403398448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8226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72293-9720-4688-AAF6-8B8BAD2C81F7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CF15-15B4-4221-B0F7-1403398448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9636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72293-9720-4688-AAF6-8B8BAD2C81F7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CF15-15B4-4221-B0F7-1403398448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8922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72293-9720-4688-AAF6-8B8BAD2C81F7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DCF15-15B4-4221-B0F7-1403398448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6127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11" Type="http://schemas.openxmlformats.org/officeDocument/2006/relationships/image" Target="../media/image21.jpeg"/><Relationship Id="rId5" Type="http://schemas.openxmlformats.org/officeDocument/2006/relationships/image" Target="../media/image15.jpeg"/><Relationship Id="rId10" Type="http://schemas.openxmlformats.org/officeDocument/2006/relationships/image" Target="../media/image20.jpeg"/><Relationship Id="rId4" Type="http://schemas.openxmlformats.org/officeDocument/2006/relationships/image" Target="../media/image14.jpeg"/><Relationship Id="rId9" Type="http://schemas.openxmlformats.org/officeDocument/2006/relationships/image" Target="../media/image1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11" Type="http://schemas.openxmlformats.org/officeDocument/2006/relationships/image" Target="../media/image20.jpeg"/><Relationship Id="rId5" Type="http://schemas.openxmlformats.org/officeDocument/2006/relationships/image" Target="../media/image14.jpeg"/><Relationship Id="rId10" Type="http://schemas.openxmlformats.org/officeDocument/2006/relationships/image" Target="../media/image19.jpeg"/><Relationship Id="rId4" Type="http://schemas.openxmlformats.org/officeDocument/2006/relationships/image" Target="../media/image13.jpeg"/><Relationship Id="rId9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32" descr="http://t3.gstatic.com/images?q=tbn:ANd9GcTo7bng2G-npiUAEp-iL4bLVXpDKhfzKtvY5oHIqlyluklIwuG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1557338"/>
            <a:ext cx="2409825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0" name="Picture 34" descr="http://t1.gstatic.com/images?q=tbn:ANd9GcTWEmzgMtW8fwo_oDDMjoVkE5ZgriQfRiewdbYi-xbGTZf_o54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05" r="25175"/>
          <a:stretch>
            <a:fillRect/>
          </a:stretch>
        </p:blipFill>
        <p:spPr bwMode="auto">
          <a:xfrm>
            <a:off x="7667625" y="188913"/>
            <a:ext cx="1225550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1" name="Picture 2" descr="http://t0.gstatic.com/images?q=tbn:ANd9GcQaT5D2rsAZteNU7QV4hWziKeZpH0KO6jFd40ASJt3ixognpy4AKQ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1338262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en-GB" altLang="fi-FI" u="sng" dirty="0" smtClean="0">
                <a:ea typeface="ＭＳ Ｐゴシック" pitchFamily="34" charset="-128"/>
              </a:rPr>
              <a:t>1. </a:t>
            </a:r>
            <a:r>
              <a:rPr lang="en-GB" altLang="fi-FI" u="sng" dirty="0" err="1" smtClean="0">
                <a:ea typeface="ＭＳ Ｐゴシック" pitchFamily="34" charset="-128"/>
              </a:rPr>
              <a:t>Nimeä</a:t>
            </a:r>
            <a:r>
              <a:rPr lang="en-GB" altLang="fi-FI" u="sng" dirty="0" smtClean="0">
                <a:ea typeface="ＭＳ Ｐゴシック" pitchFamily="34" charset="-128"/>
              </a:rPr>
              <a:t> </a:t>
            </a:r>
            <a:r>
              <a:rPr lang="en-GB" altLang="fi-FI" u="sng" dirty="0" err="1" smtClean="0">
                <a:ea typeface="ＭＳ Ｐゴシック" pitchFamily="34" charset="-128"/>
              </a:rPr>
              <a:t>instrumentit</a:t>
            </a:r>
            <a:endParaRPr lang="en-GB" altLang="fi-FI" u="sng" dirty="0" smtClean="0">
              <a:ea typeface="ＭＳ Ｐゴシック" pitchFamily="34" charset="-128"/>
            </a:endParaRPr>
          </a:p>
        </p:txBody>
      </p:sp>
      <p:sp>
        <p:nvSpPr>
          <p:cNvPr id="17413" name="AutoShape 6" descr="data:image/jpeg;base64,/9j/4AAQSkZJRgABAQAAAQABAAD/2wCEAAkGBhEGEREQBw8VFRESEhIVEhAYEhoXFxcaGRcVFxYXGxUaICYeHxkvHhQYKy8sIycpODgsGB49NTQsNiYrLjUBCQoKDgwOGg8PFykkHCQwLCwsLCwsLCwpKiksLCosLCwpLCw1KSwsLCksKSwsLCwsKS4pLywsKSksLCksLCkpLP/AABEIAMkA+wMBIgACEQEDEQH/xAAbAAEAAwEBAQEAAAAAAAAAAAAABAUGAwIBB//EADcQAAIBAgUCBAIKAQQDAAAAAAABAgMRBAUSITFBURMiMmEGcRQjQlKBkaGxwfBiktHh8RVEcv/EABcBAQEBAQAAAAAAAAAAAAAAAAACAQP/xAAfEQEBAQACAgIDAAAAAAAAAAAAARECMSFBUXESMmH/2gAMAwEAAhEDEQA/AP07P/ir/wAZVjRw6je8fEqTvojq9MdreZ7ctcrm5a5dmaxi01VpqJbx6P3i+q/rOWPylVpSnGKlqjadOSWmStbr1ttvt8uTPVMHPKd8Gp1MPF70t/GoP/DrKK+7yvs3VojDW0BTZXnscTGLqTUoS9FZel+0u0v0+XBcgAAAAAAAAAAAAAAAAAAAAAAAAAAAAAAAAAAAAAAj4nCKt5oPTNKylb9Guq/qsSABksxy54WfiYFaK05fWUOaVdfal7SS+1zwpJ7HTJPiBqUqWIi4yh6qEnecV0lB8Tp/L+LGgxuGeIS8KVpxd4vp8n7GI+OcsxObRoPLU41qFRzqU4vTVnFq16VRb25va19r8WMvyRvaNeOIWqk7ruezD5Lm1fLfDhnEHTq1ElCcraar6Qm47Qrfv0vulsMJjY4teXaS9UHyv+PcStSAAawAAAAAAAAAAAAAAAAAAAAAAAAAAAAAAAAAAA4YvBxxitVW63jJbOL7pncAUOZ4OrVo1KVamql42jUsmt+JShztzZXvbYgTrVMmtLGzdSh9jGRS1Ur9KiWzh/ktvvJW1PWkSvhNLcsPa79UH6Ze/tL3/PuB5wmYeLZV7Jv0yXpn8n39v3JplJ5dLLNUsphro3+twL2cXy3SvtF/48Po11ssrzmNeClTk507tOVnrptcxnF73XW+66mC5B8jJTV4u6fDPpoAAAAAAAAAAAAAAAAAAAAAAAAAAAAAAAAAAAAAOGIwyrbxema4kv2a6r+7FLjMrc6ni4KSo4u275p1kuk19pe/qj8tnoTnWoqurVF/un3T6MChy3Nm5SpuHh1oq9TCyfK+/Slw436r8UmXuHxMcSr03811Xs10KnNssji1GOOveLvRxEdpwk9lv0l07PhroVuHxFTAVFHPGo1JO1DFxVqc+0Jr7M/Z7Po77LBrQRcNjdb0V1pn07S94v8Aj/slGgAAAAAAAAAAAAAAAAAAAAAAAAAAAAAAAAAAAAA81KarJxqJNPlNXRBxOEUYuFWPiUZK0oNaml8n6o+3Pz4LAAZarCWSRu9VbBc3u5VaC7p+qcF/qVvtdLHLM48ZKUpKVGVvDrrh9tTW347e5MxGDd74ZpXfmi/TL39n/WVEsseDcqmSpJt3rYOW0J35kukJvutpdd/MsGjBS5Zmamm8NqcYO1ShJWqUn209vbtvFtWLelVVZKVN3T6mj2AAAAAAAAAAAAAAAAAAAAAAAAAAAAAAAAAAAAAEXHwjp1ynocN1U22+fde382JR5qU1WTjUV0+UBlvpVLOqidOfg4uCWiolzF7pSi7a6bfR9eHGRLweYSjU8PExVLE2bcL/AFVdLmUJd+/VdVa1+OYfDUMPLxYQ1KN2o3cXFezT4t+FuUyBh8ZKvS8P4gp66d4+HXjs79LNO6qLumvZu5z/ACy5V/j42Nfh8UsRdcSXqg+V/wAe52M5Cs8HBSxteLUJWVdpQqRUmtDn9l8xvsk73si5oYvdRxFlJ8NemXy9/b9zohKAAAAAAAAAAAAAAAAAAAAAAAAAAAAAAAAAAAAAGr8lXmGTKu1Uw/lqR3TTt7c/JloAMvhcPLC2hSjdxUlKnLeE03ukpcPd7cWvxwesDh9KccumvBf/AK9SLfhSTW0JJpqPZdHxZbK9xeBjiudpLiRjKuCr/C0pfQI3oznKUoO7tdJ3ptK9rqWze3iPokiOvpXf21GDx8qaaxG8YycXPnS0k/N3Vmt/z7lmnfgy2Dw9LMV4lZLVKynKE5JNxWlNpPm1vfp0PeV5xHAKcK1aPkqOPhzkoycXvBxvZN2222bi+Nyk/wAacHOhiI4laqLuv7s/c6GgAAAAAAAAAAAAAAAAAAAAAAAAAAAAAAAAAABzrUI4hWqK6OgAxvxFktXCRc8FOV1ukm7P/FxTX87lfnGExuPw9GOVYylSqxrXrOpGM707u0N10TW1unK5f6C1q2ZQ5v8AD0Z/WYeCcknZdd1b8v6iMzzF7viouEqzy5zVOlU9d6copShKEkmk1e+zvbqk1Y9zzZyqxnCXlqJQjTe7jNKTTjtflNS73XGlp5vNcmoZrh8NRzmpX8TD1FWfhNrVLVJ2bS0281lw1tum97jBYOpUnKth5wkqknOG7ThdvVa217q19+OLM3dTmdtkCryvN/pUV9IVm3KOro5Rk4yj7Sun8+haFMAAAAAAAAAAAAAAAAAAAAAAAAAAAAAAAAAAAAAFdmeTxxydkr/ozNuvVyOKpqjdQuoz+cm9LhBbLzc8ct24NqRsbgIY5WqLdcS6omz4VL6rL5XD6fTcqFacFWlJun5ZR1JtTaU1K13yk7fmyzyfM6lJThjfMqVRwdRJ/djJStu9NprvZp88lXXyp5S5xam6ctUklO0dTd732a9T49r8bxsbWWAoVsVThUlVpU1GTobTrdU3HdalZ+9m7bbGS+iz23UZKaTi7p8NH0xPwjnVapZVIytOhSrxpVLRqJTclKLSstaaW6STUldJpt7HD4mOKV6T9muqfZroy0uoAAAAAAAAAAAAAAAAAAAAAAAAAAAAAAAAAAAADxVpKsmqiumZ/HZXPLnrwj+rv54d/Zvp81+Joz5KKmrSV0+hlmtlx+f4fDQzjEKUqdSNSk9brXSnGLvoptpNcRk3Z8SXexG+H/iCvXqeJKnXoJ4mVBxxDW/kcozi7JuOpabXlz5Xs76zNvh+96uW+SrzqS36ce3lSt24MpiIPG2p5pB1NT0xSs973c42js9O3m7u6diOl/s3+ExyxHlmtM1zH+U+qJR+bZlmdTLsTHB4RYmU6WHlVjWkk6L0X8rnbWm7Wvq2urqRrcp+IPpEIzxL8s0nCaXLau4NL7a9uz4sdELwEfCY+GNX1L3XKas/yJAYAAAAAAAAAAAAAAAAAAAAAAAAAAAAAAAAAAAQMdk1PHXc4+a2zu/wdk1v+pPAGZr5HicRScK2ISqyc7SUUko8QfHP4Pn2uZXFU62XuFOtWpurCo5Xg5eEnFelbeWehva9tlzdpfpeIw6xCtLnezu1b8jOZ1kUsRFuhSu4r0Xi4ytylq4bXdWb7N6iOXHV8eWIWT5q6la8YyUIN6n10u69F9Vr2fHTqbOnUVVJ02mnw1wYHFxWVqFWLnTb2henKWrvqte1lZbt9N36naZZnLhJqK01OZ0HtGXeUH3/AN9+hvG+qcp7jWA4YTGRxivSfGzi9mn2aO5SAAAAAAAAAAAAAAAAAAAAAAAAAAAAAAAAAAAAABS5vlvjTc5wjOLS5gpONl0drpfLuyjo5RJupUrJqOqKpScbKKir3aST03k/xTe1zbEbMISnTkqF9W3Ds7X3SfR2uMlNsYrB539GkozqRck9NPEU2pQn2hNJ7P57drPZa7Lc2WNtGqtNS19PRrvF9V+qMpi8H4EFTwMHeU4pxcpSe7SbTb1N2233S+R5nGeWRvpdTDR9MouTrU7fa082XZbrTw72Sb1VXL03oKHK/iKMox+lTUoSScMQmtEl01NbJ+/HyL1O/AS+gAAAAAAAAAAAAAAAAAAAAAAAAAAAAAAAAAAAAPHhRvq0rV962/5kTG5b4zc8O9NTr92X/wBL+f34JwAyWDyDxKrlhr04ylL6TRcbwb3vKPao31js022r2ZrEtOy6H0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GB" altLang="fi-FI" sz="1800">
              <a:latin typeface="Calibri" pitchFamily="34" charset="0"/>
            </a:endParaRPr>
          </a:p>
        </p:txBody>
      </p:sp>
      <p:sp>
        <p:nvSpPr>
          <p:cNvPr id="17414" name="AutoShape 8" descr="data:image/jpeg;base64,/9j/4AAQSkZJRgABAQAAAQABAAD/2wCEAAkGBhEGEREQBw8VFRESEhIVEhAYEhoXFxcaGRcVFxYXGxUaICYeHxkvHhQYKy8sIycpODgsGB49NTQsNiYrLjUBCQoKDgwOGg8PFykkHCQwLCwsLCwsLCwpKiksLCosLCwpLCw1KSwsLCksKSwsLCwsKS4pLywsKSksLCksLCkpLP/AABEIAMkA+wMBIgACEQEDEQH/xAAbAAEAAwEBAQEAAAAAAAAAAAAABAUGAwIBB//EADcQAAIBAgUCBAIKAQQDAAAAAAABAgMRBAUSITFBURMiMmEGcRQjQlKBkaGxwfBiktHh8RVEcv/EABcBAQEBAQAAAAAAAAAAAAAAAAACAQP/xAAfEQEBAQACAgIDAAAAAAAAAAAAARECMSFBUXESMmH/2gAMAwEAAhEDEQA/AP07P/ir/wAZVjRw6je8fEqTvojq9MdreZ7ctcrm5a5dmaxi01VpqJbx6P3i+q/rOWPylVpSnGKlqjadOSWmStbr1ttvt8uTPVMHPKd8Gp1MPF70t/GoP/DrKK+7yvs3VojDW0BTZXnscTGLqTUoS9FZel+0u0v0+XBcgAAAAAAAAAAAAAAAAAAAAAAAAAAAAAAAAAAAAAAj4nCKt5oPTNKylb9Guq/qsSABksxy54WfiYFaK05fWUOaVdfal7SS+1zwpJ7HTJPiBqUqWIi4yh6qEnecV0lB8Tp/L+LGgxuGeIS8KVpxd4vp8n7GI+OcsxObRoPLU41qFRzqU4vTVnFq16VRb25va19r8WMvyRvaNeOIWqk7ruezD5Lm1fLfDhnEHTq1ElCcraar6Qm47Qrfv0vulsMJjY4teXaS9UHyv+PcStSAAawAAAAAAAAAAAAAAAAAAAAAAAAAAAAAAAAAAA4YvBxxitVW63jJbOL7pncAUOZ4OrVo1KVamql42jUsmt+JShztzZXvbYgTrVMmtLGzdSh9jGRS1Ur9KiWzh/ktvvJW1PWkSvhNLcsPa79UH6Ze/tL3/PuB5wmYeLZV7Jv0yXpn8n39v3JplJ5dLLNUsphro3+twL2cXy3SvtF/48Po11ssrzmNeClTk507tOVnrptcxnF73XW+66mC5B8jJTV4u6fDPpoAAAAAAAAAAAAAAAAAAAAAAAAAAAAAAAAAAAAAOGIwyrbxema4kv2a6r+7FLjMrc6ni4KSo4u275p1kuk19pe/qj8tnoTnWoqurVF/un3T6MChy3Nm5SpuHh1oq9TCyfK+/Slw436r8UmXuHxMcSr03811Xs10KnNssji1GOOveLvRxEdpwk9lv0l07PhroVuHxFTAVFHPGo1JO1DFxVqc+0Jr7M/Z7Po77LBrQRcNjdb0V1pn07S94v8Aj/slGgAAAAAAAAAAAAAAAAAAAAAAAAAAAAAAAAAAAAA81KarJxqJNPlNXRBxOEUYuFWPiUZK0oNaml8n6o+3Pz4LAAZarCWSRu9VbBc3u5VaC7p+qcF/qVvtdLHLM48ZKUpKVGVvDrrh9tTW347e5MxGDd74ZpXfmi/TL39n/WVEsseDcqmSpJt3rYOW0J35kukJvutpdd/MsGjBS5Zmamm8NqcYO1ShJWqUn209vbtvFtWLelVVZKVN3T6mj2AAAAAAAAAAAAAAAAAAAAAAAAAAAAAAAAAAAAAEXHwjp1ynocN1U22+fde382JR5qU1WTjUV0+UBlvpVLOqidOfg4uCWiolzF7pSi7a6bfR9eHGRLweYSjU8PExVLE2bcL/AFVdLmUJd+/VdVa1+OYfDUMPLxYQ1KN2o3cXFezT4t+FuUyBh8ZKvS8P4gp66d4+HXjs79LNO6qLumvZu5z/ACy5V/j42Nfh8UsRdcSXqg+V/wAe52M5Cs8HBSxteLUJWVdpQqRUmtDn9l8xvsk73si5oYvdRxFlJ8NemXy9/b9zohKAAAAAAAAAAAAAAAAAAAAAAAAAAAAAAAAAAAAAGr8lXmGTKu1Uw/lqR3TTt7c/JloAMvhcPLC2hSjdxUlKnLeE03ukpcPd7cWvxwesDh9KccumvBf/AK9SLfhSTW0JJpqPZdHxZbK9xeBjiudpLiRjKuCr/C0pfQI3oznKUoO7tdJ3ptK9rqWze3iPokiOvpXf21GDx8qaaxG8YycXPnS0k/N3Vmt/z7lmnfgy2Dw9LMV4lZLVKynKE5JNxWlNpPm1vfp0PeV5xHAKcK1aPkqOPhzkoycXvBxvZN2222bi+Nyk/wAacHOhiI4laqLuv7s/c6GgAAAAAAAAAAAAAAAAAAAAAAAAAAAAAAAAAABzrUI4hWqK6OgAxvxFktXCRc8FOV1ukm7P/FxTX87lfnGExuPw9GOVYylSqxrXrOpGM707u0N10TW1unK5f6C1q2ZQ5v8AD0Z/WYeCcknZdd1b8v6iMzzF7viouEqzy5zVOlU9d6copShKEkmk1e+zvbqk1Y9zzZyqxnCXlqJQjTe7jNKTTjtflNS73XGlp5vNcmoZrh8NRzmpX8TD1FWfhNrVLVJ2bS0281lw1tum97jBYOpUnKth5wkqknOG7ThdvVa217q19+OLM3dTmdtkCryvN/pUV9IVm3KOro5Rk4yj7Sun8+haFMAAAAAAAAAAAAAAAAAAAAAAAAAAAAAAAAAAAAAFdmeTxxydkr/ozNuvVyOKpqjdQuoz+cm9LhBbLzc8ct24NqRsbgIY5WqLdcS6omz4VL6rL5XD6fTcqFacFWlJun5ZR1JtTaU1K13yk7fmyzyfM6lJThjfMqVRwdRJ/djJStu9NprvZp88lXXyp5S5xam6ctUklO0dTd732a9T49r8bxsbWWAoVsVThUlVpU1GTobTrdU3HdalZ+9m7bbGS+iz23UZKaTi7p8NH0xPwjnVapZVIytOhSrxpVLRqJTclKLSstaaW6STUldJpt7HD4mOKV6T9muqfZroy0uoAAAAAAAAAAAAAAAAAAAAAAAAAAAAAAAAAAAADxVpKsmqiumZ/HZXPLnrwj+rv54d/Zvp81+Joz5KKmrSV0+hlmtlx+f4fDQzjEKUqdSNSk9brXSnGLvoptpNcRk3Z8SXexG+H/iCvXqeJKnXoJ4mVBxxDW/kcozi7JuOpabXlz5Xs76zNvh+96uW+SrzqS36ce3lSt24MpiIPG2p5pB1NT0xSs973c42js9O3m7u6diOl/s3+ExyxHlmtM1zH+U+qJR+bZlmdTLsTHB4RYmU6WHlVjWkk6L0X8rnbWm7Wvq2urqRrcp+IPpEIzxL8s0nCaXLau4NL7a9uz4sdELwEfCY+GNX1L3XKas/yJAYAAAAAAAAAAAAAAAAAAAAAAAAAAAAAAAAAAAQMdk1PHXc4+a2zu/wdk1v+pPAGZr5HicRScK2ISqyc7SUUko8QfHP4Pn2uZXFU62XuFOtWpurCo5Xg5eEnFelbeWehva9tlzdpfpeIw6xCtLnezu1b8jOZ1kUsRFuhSu4r0Xi4ytylq4bXdWb7N6iOXHV8eWIWT5q6la8YyUIN6n10u69F9Vr2fHTqbOnUVVJ02mnw1wYHFxWVqFWLnTb2henKWrvqte1lZbt9N36naZZnLhJqK01OZ0HtGXeUH3/AN9+hvG+qcp7jWA4YTGRxivSfGzi9mn2aO5SAAAAAAAAAAAAAAAAAAAAAAAAAAAAAAAAAAAAABS5vlvjTc5wjOLS5gpONl0drpfLuyjo5RJupUrJqOqKpScbKKir3aST03k/xTe1zbEbMISnTkqF9W3Ds7X3SfR2uMlNsYrB539GkozqRck9NPEU2pQn2hNJ7P57drPZa7Lc2WNtGqtNS19PRrvF9V+qMpi8H4EFTwMHeU4pxcpSe7SbTb1N2233S+R5nGeWRvpdTDR9MouTrU7fa082XZbrTw72Sb1VXL03oKHK/iKMox+lTUoSScMQmtEl01NbJ+/HyL1O/AS+gAAAAAAAAAAAAAAAAAAAAAAAAAAAAAAAAAAAAPHhRvq0rV962/5kTG5b4zc8O9NTr92X/wBL+f34JwAyWDyDxKrlhr04ylL6TRcbwb3vKPao31js022r2ZrEtOy6H0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GB" altLang="fi-FI" sz="1800">
              <a:latin typeface="Calibri" pitchFamily="34" charset="0"/>
            </a:endParaRPr>
          </a:p>
        </p:txBody>
      </p:sp>
      <p:sp>
        <p:nvSpPr>
          <p:cNvPr id="17415" name="AutoShape 10" descr="data:image/jpeg;base64,/9j/4AAQSkZJRgABAQAAAQABAAD/2wCEAAkGBhEGEREQBw8VFRESEhIVEhAYEhoXFxcaGRcVFxYXGxUaICYeHxkvHhQYKy8sIycpODgsGB49NTQsNiYrLjUBCQoKDgwOGg8PFykkHCQwLCwsLCwsLCwpKiksLCosLCwpLCw1KSwsLCksKSwsLCwsKS4pLywsKSksLCksLCkpLP/AABEIAMkA+wMBIgACEQEDEQH/xAAbAAEAAwEBAQEAAAAAAAAAAAAABAUGAwIBB//EADcQAAIBAgUCBAIKAQQDAAAAAAABAgMRBAUSITFBURMiMmEGcRQjQlKBkaGxwfBiktHh8RVEcv/EABcBAQEBAQAAAAAAAAAAAAAAAAACAQP/xAAfEQEBAQACAgIDAAAAAAAAAAAAARECMSFBUXESMmH/2gAMAwEAAhEDEQA/AP07P/ir/wAZVjRw6je8fEqTvojq9MdreZ7ctcrm5a5dmaxi01VpqJbx6P3i+q/rOWPylVpSnGKlqjadOSWmStbr1ttvt8uTPVMHPKd8Gp1MPF70t/GoP/DrKK+7yvs3VojDW0BTZXnscTGLqTUoS9FZel+0u0v0+XBcgAAAAAAAAAAAAAAAAAAAAAAAAAAAAAAAAAAAAAAj4nCKt5oPTNKylb9Guq/qsSABksxy54WfiYFaK05fWUOaVdfal7SS+1zwpJ7HTJPiBqUqWIi4yh6qEnecV0lB8Tp/L+LGgxuGeIS8KVpxd4vp8n7GI+OcsxObRoPLU41qFRzqU4vTVnFq16VRb25va19r8WMvyRvaNeOIWqk7ruezD5Lm1fLfDhnEHTq1ElCcraar6Qm47Qrfv0vulsMJjY4teXaS9UHyv+PcStSAAawAAAAAAAAAAAAAAAAAAAAAAAAAAAAAAAAAAA4YvBxxitVW63jJbOL7pncAUOZ4OrVo1KVamql42jUsmt+JShztzZXvbYgTrVMmtLGzdSh9jGRS1Ur9KiWzh/ktvvJW1PWkSvhNLcsPa79UH6Ze/tL3/PuB5wmYeLZV7Jv0yXpn8n39v3JplJ5dLLNUsphro3+twL2cXy3SvtF/48Po11ssrzmNeClTk507tOVnrptcxnF73XW+66mC5B8jJTV4u6fDPpoAAAAAAAAAAAAAAAAAAAAAAAAAAAAAAAAAAAAAOGIwyrbxema4kv2a6r+7FLjMrc6ni4KSo4u275p1kuk19pe/qj8tnoTnWoqurVF/un3T6MChy3Nm5SpuHh1oq9TCyfK+/Slw436r8UmXuHxMcSr03811Xs10KnNssji1GOOveLvRxEdpwk9lv0l07PhroVuHxFTAVFHPGo1JO1DFxVqc+0Jr7M/Z7Po77LBrQRcNjdb0V1pn07S94v8Aj/slGgAAAAAAAAAAAAAAAAAAAAAAAAAAAAAAAAAAAAA81KarJxqJNPlNXRBxOEUYuFWPiUZK0oNaml8n6o+3Pz4LAAZarCWSRu9VbBc3u5VaC7p+qcF/qVvtdLHLM48ZKUpKVGVvDrrh9tTW347e5MxGDd74ZpXfmi/TL39n/WVEsseDcqmSpJt3rYOW0J35kukJvutpdd/MsGjBS5Zmamm8NqcYO1ShJWqUn209vbtvFtWLelVVZKVN3T6mj2AAAAAAAAAAAAAAAAAAAAAAAAAAAAAAAAAAAAAEXHwjp1ynocN1U22+fde382JR5qU1WTjUV0+UBlvpVLOqidOfg4uCWiolzF7pSi7a6bfR9eHGRLweYSjU8PExVLE2bcL/AFVdLmUJd+/VdVa1+OYfDUMPLxYQ1KN2o3cXFezT4t+FuUyBh8ZKvS8P4gp66d4+HXjs79LNO6qLumvZu5z/ACy5V/j42Nfh8UsRdcSXqg+V/wAe52M5Cs8HBSxteLUJWVdpQqRUmtDn9l8xvsk73si5oYvdRxFlJ8NemXy9/b9zohKAAAAAAAAAAAAAAAAAAAAAAAAAAAAAAAAAAAAAGr8lXmGTKu1Uw/lqR3TTt7c/JloAMvhcPLC2hSjdxUlKnLeE03ukpcPd7cWvxwesDh9KccumvBf/AK9SLfhSTW0JJpqPZdHxZbK9xeBjiudpLiRjKuCr/C0pfQI3oznKUoO7tdJ3ptK9rqWze3iPokiOvpXf21GDx8qaaxG8YycXPnS0k/N3Vmt/z7lmnfgy2Dw9LMV4lZLVKynKE5JNxWlNpPm1vfp0PeV5xHAKcK1aPkqOPhzkoycXvBxvZN2222bi+Nyk/wAacHOhiI4laqLuv7s/c6GgAAAAAAAAAAAAAAAAAAAAAAAAAAAAAAAAAABzrUI4hWqK6OgAxvxFktXCRc8FOV1ukm7P/FxTX87lfnGExuPw9GOVYylSqxrXrOpGM707u0N10TW1unK5f6C1q2ZQ5v8AD0Z/WYeCcknZdd1b8v6iMzzF7viouEqzy5zVOlU9d6copShKEkmk1e+zvbqk1Y9zzZyqxnCXlqJQjTe7jNKTTjtflNS73XGlp5vNcmoZrh8NRzmpX8TD1FWfhNrVLVJ2bS0281lw1tum97jBYOpUnKth5wkqknOG7ThdvVa217q19+OLM3dTmdtkCryvN/pUV9IVm3KOro5Rk4yj7Sun8+haFMAAAAAAAAAAAAAAAAAAAAAAAAAAAAAAAAAAAAAFdmeTxxydkr/ozNuvVyOKpqjdQuoz+cm9LhBbLzc8ct24NqRsbgIY5WqLdcS6omz4VL6rL5XD6fTcqFacFWlJun5ZR1JtTaU1K13yk7fmyzyfM6lJThjfMqVRwdRJ/djJStu9NprvZp88lXXyp5S5xam6ctUklO0dTd732a9T49r8bxsbWWAoVsVThUlVpU1GTobTrdU3HdalZ+9m7bbGS+iz23UZKaTi7p8NH0xPwjnVapZVIytOhSrxpVLRqJTclKLSstaaW6STUldJpt7HD4mOKV6T9muqfZroy0uoAAAAAAAAAAAAAAAAAAAAAAAAAAAAAAAAAAAADxVpKsmqiumZ/HZXPLnrwj+rv54d/Zvp81+Joz5KKmrSV0+hlmtlx+f4fDQzjEKUqdSNSk9brXSnGLvoptpNcRk3Z8SXexG+H/iCvXqeJKnXoJ4mVBxxDW/kcozi7JuOpabXlz5Xs76zNvh+96uW+SrzqS36ce3lSt24MpiIPG2p5pB1NT0xSs973c42js9O3m7u6diOl/s3+ExyxHlmtM1zH+U+qJR+bZlmdTLsTHB4RYmU6WHlVjWkk6L0X8rnbWm7Wvq2urqRrcp+IPpEIzxL8s0nCaXLau4NL7a9uz4sdELwEfCY+GNX1L3XKas/yJAYAAAAAAAAAAAAAAAAAAAAAAAAAAAAAAAAAAAQMdk1PHXc4+a2zu/wdk1v+pPAGZr5HicRScK2ISqyc7SUUko8QfHP4Pn2uZXFU62XuFOtWpurCo5Xg5eEnFelbeWehva9tlzdpfpeIw6xCtLnezu1b8jOZ1kUsRFuhSu4r0Xi4ytylq4bXdWb7N6iOXHV8eWIWT5q6la8YyUIN6n10u69F9Vr2fHTqbOnUVVJ02mnw1wYHFxWVqFWLnTb2henKWrvqte1lZbt9N36naZZnLhJqK01OZ0HtGXeUH3/AN9+hvG+qcp7jWA4YTGRxivSfGzi9mn2aO5SAAAAAAAAAAAAAAAAAAAAAAAAAAAAAAAAAAAAABS5vlvjTc5wjOLS5gpONl0drpfLuyjo5RJupUrJqOqKpScbKKir3aST03k/xTe1zbEbMISnTkqF9W3Ds7X3SfR2uMlNsYrB539GkozqRck9NPEU2pQn2hNJ7P57drPZa7Lc2WNtGqtNS19PRrvF9V+qMpi8H4EFTwMHeU4pxcpSe7SbTb1N2233S+R5nGeWRvpdTDR9MouTrU7fa082XZbrTw72Sb1VXL03oKHK/iKMox+lTUoSScMQmtEl01NbJ+/HyL1O/AS+gAAAAAAAAAAAAAAAAAAAAAAAAAAAAAAAAAAAAPHhRvq0rV962/5kTG5b4zc8O9NTr92X/wBL+f34JwAyWDyDxKrlhr04ylL6TRcbwb3vKPao31js022r2ZrEtOy6H0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GB" altLang="fi-FI" sz="1800">
              <a:latin typeface="Calibri" pitchFamily="34" charset="0"/>
            </a:endParaRPr>
          </a:p>
        </p:txBody>
      </p:sp>
      <p:pic>
        <p:nvPicPr>
          <p:cNvPr id="17416" name="Picture 12" descr="http://t1.gstatic.com/images?q=tbn:ANd9GcRdeBxJFBtJJ51zYVRNI4KAbvbpI1cZiUWFju4-2SXP1EJV1Bqq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52950"/>
            <a:ext cx="1990725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7" name="Picture 14" descr="http://t1.gstatic.com/images?q=tbn:ANd9GcRxYzOOTyWSfw7AnZSX0CPhEIAKr2aXzQ6_QHlv6Z0IBU7tsGy6Z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3573463"/>
            <a:ext cx="1562100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16" descr="http://t1.gstatic.com/images?q=tbn:ANd9GcS4rBLNO1H7teIwI9DFwR8rqk7nz-AXJWhE4tqYkfZwZ8j5CNnv9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1341438"/>
            <a:ext cx="2295525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9" name="Picture 18" descr="http://t0.gstatic.com/images?q=tbn:ANd9GcRKsOnrZIEDfX_sZ4Of_rFcbTzMAqIgSyVueoJYfzxiQ3nb-W_N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2924175"/>
            <a:ext cx="2114550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0" name="AutoShape 20" descr="data:image/jpeg;base64,/9j/4AAQSkZJRgABAQAAAQABAAD/2wCEAAkGBhQQEBQSEBAQFBQUDxAQFRAPFBQQEBUQFBAVFRQQFBQYGyYfFxkjGRQUHy8gIycpLSwsFR4xNTAqNSYrLCkBCQoKDgwOFw8PFykfHBwpKSkpKSkpKSkpLCksKSksLCkpKSkpKSwpKSkpLCkpKSkpKSwsLCkpKSkpKSkpKSksLP/AABEIAMkA+gMBIgACEQEDEQH/xAAcAAABBQEBAQAAAAAAAAAAAAAAAQIDBQYEBwj/xABHEAACAQIDBQYCBgcECQUAAAABAgADEQQSIQUGMUFREyJhcYGRMqFCUmJyscEHFCOS0eHwMzSCshUWQ0RTk6LS8SRFY8LT/8QAGAEBAQEBAQAAAAAAAAAAAAAAAAECAwT/xAAlEQEBAAICAgIABwEAAAAAAAAAAQIRITEDEkFhIjJRcYHw8RP/2gAMAwEAAhEDEQA/APaol4kQzkFvAmJeJACYQtC8ilhASDFbRSkLuyjzP4QOjLF4TMbR33ppogv4toPbjM9jd8aj8HIvyTT+cbHozVlHEj3nHW23SXi49NZ52MbWf4Vb7zm34xGw1VviqKPdjJs4b7/Wal1Ma+81McLmYNNnW+Ks5+6AJJ+pJzaofNrRsbJt6V6fOPXeROo9jMX+o0uj+rGPTAUujfvGNjZPvGo6H3EBvOnMH0ImPOBp8s/70Y+zl5O49jGxtae9FE8yPMfwnbQ2rSf4ain119p5r/oth8NX94H8o16FdfhKnyb+MbR6qKgPOLPK03gr0viVx5g29xLXBb9mwzet9Zdq38W8oMBvbTqcSB85c0MYr/CwPlAnvFvGwlQ+EbeLeULCEIBCEIDDGmPMbIGWjrRYHSAlpzY7aCUVzOwHzJ8AOcpd4t6RQBWmVzjiW+FR1Pj0EwmJ2rWxTkLmJ5sdDb8FHhIrSbY354in3fm38BMya9fEm4vY/TY2HudT6TswexETvP328fhHkOfrLCZ2KqhsFRrUYueg0H8TO+lSVPgUDyGvvJbQywppa8MsdligSBmWGWSZYoWBFlkONLKl1JBz07kDNZS4DG3kflOvLFZTY242NvPlLBRtt06ggKO93wpc2U2vkzaE3Fhrxk9DaYUBWdXuGZWc9k5UE6sCuW+h1BF8p0jWwr81BGmhVweh1uRGrhQSAVtrckEWA+tplOgJ4D8Z01B0UtpDOQ5phSqtTdHzqQQbgtyPA+IOl9Z1U66sSFdWIAJykGwPDhKzBbKFQZgGQZr2YDigyA5DexFgNeSy2w+FWmuVBp1OpJ6k8zM3QMxkFXAU3+JBfqvdPuJ0kQyzAqKuwmBvRqf4X09LiNpbWrUGGcMp69fI8DLkCDqGFmAIPIi4l2mlhsjfQmwezDmRo48xz9JrsJjVqqGRgZ5diNh2OagbHjkJ0/wnlJtl7dam9mJRhoSR/mHPzmk/d6lC8qNlbcFUWbRrcL39QeYlre8u1SAxYxWjrwhYQhKGmNtHGJIEtM5vVvAKCFVazWuTxyjhe3XoJbbX2gKFJnbkL25k8gPMzybF1HxuIyZvpFnbiPtH0+ESBMPRfFueIQHVjrqf8znrymiw+GWmuVBYfMnqTzMfRwyooRBZRoB+Z8Y8rM2qjiZZLlhlkVHaLlkgWLlgR5YZZLlgFgRhYoWSZYoWUR5YoEfli5YDLQjrQywGGNKybLEyQIbQIkpWJlkEWWKFkmWLlgRgSDGYFaos2hHBxxH8R4TqyxLQikoYt8M4R72vdWH+ZfzE3OxdudotjbMLXtwtyYeBmcxmDWqmVvMNzDdRKbZ2MfD1cjfEp06Ec18iPnN98nT1alUvJwZT7NxoqKGB0IBlqjRCpbwiCLNIa0aWivKna+NNNdClzf42yiwBP8PeSjM/pD2tbJTU8jU06jur8zf0lbsDZvZUrn4nsSeduQlftXHLicZ3TmConyYm3vaaVVsLdBaZ3wpuWFo4RbTKo8sMsfaLllQy0UCPCxQsaDcsW0cFi2lRHaLaOtACGjcsMsfaLaRDLQyyS0AspszLEyyS0MsIiKxCslyxMsLtHlgRJCI0iER5Y0iS5YlpBGJV7wYDOgqL8SdOJX+R1lxkgUuLddInC9qzdrajXFm7os2UGxJdgDbrYg6eM9FoPcTyzY9IJjMlhbvMt+lwRb3InpuCbQS/J8O0RYix1ptDGMoNvr8LDipOh4EHiL8vOXzyl3mX/wBPVIvcU2Iy/FmA0tM1Y8kw9RaeNUA6OzKb6WYPcDw/lPQSJ5TjFY1nAv2gbtU0yntAO0C28VLDzInpOwtqLisOlVfpLqOjj4lPrMtWOwLFyx9olpWTbRbR1ooEBuWLljrRQIQ20XLHWi5YDMsTJJbQtAjywtJLRbQI8sLR9oWgMtEtHkQtAYREtHkRLQGWiESS0S0CO0LR9oWgMtAx5Ejq1QqlmNgoLE9ABcmQZR8XbaC/ZYJ+87fkZ6dsx7qJ4zsvE9tiw/8AxKwcfducvyB957Jskd0RLy3ZqLZYsakdOjCN5T7xVQtFySPhP4S5YTL784TPh7BS3eHdHEnWYy6WdvKN96ZTEJXTTMtPUcqqKGU+q2/dnVsbbP6pUFcA/quII7VRr2Fe9i1ul7/1ac9Sg9UtQrjKrU0Wm7WBWol+z0vc8bekrti47sKj0MSoyMStRW1UHgH8VItc9LHlOWPTpXrisGAZSCCAQw1BB4EGAWYjAbRfZpytmq4MnRh3qlC5+af157bC4hKqCpTdXVhcMpuDOkrHSQRbRbQtKyQCKBFAjoDQIsdaFoQkLRYsaDbRbRYsobaEdCNBlolo+IRCGWhHGJCmWiWjyIloDbRbR2WLaRTbTHb37XFQnC03CqvexFW4GVBr2a9WNuHW06Nt71F6n6tgu++gqVge5SW+tm171phsXsoBhb6JYl2OYlix1Y/W0+cjUmuV9ufS7TE57WCjNbpm7qKPJQf3Z7Bs0d0eU813bW3ZKKdG4LZqiZu0Oa1i1+I0AHLjPTcANB6RO1qwWLEWLOjBjTjxqK6EMLg3E63kDLpIPC99FsKDAm6YmvRJvrfUqT49yc7mljaa1ajilVRxTZ+Trc6253AJHQ+E7f0iioj1FWn+yNdKoq2vlcEg36fFKvc6jnqvTY2ApUyLi9qnW3PidJxxmnS5HY/E1qRbDUq61KNzTFRVzdy/BSRcaaW152lrsnCV6DO2CqjMuVnoOLUKmYEiw+g2nEe8sts7oVanfGIp5xcj9myqWNiSe8eYmcwG2KuBxDjFU2/aEXI1BtezoeBGp4TSTlutkb6UqrdlXU4avw7KtorHqj8CJossyOXD42lqEqp81J+amc9DZ2Kwn9zxGemP92xXfUDoj8RG6lkbUiAMzFDfxEIXG0KuGbhnINSifEOJosJjqVdc1KojjqjBv/E1GbEwEWAp+MW0rIAhFtFtKG2ix1oloCWhFiGA2EW0LQG2iWj7QtCmWigSq2nvZhsPo9YM3/DpftHv0sJRYzeTGV1JoURhqYBPbV+9VIAv3U5evvM3KLMa0u1ttUcKmevUVRyHF28FXiZkMbtTE7Q7qBsNhjxJ/vFVfAfRB/q8xOzNo3xQr4jNVAZrmoQzlrd1tdNCQbTQ7b3sv3KGa7aBrEuWP0UXj6yVqJNobRpYNOww4Cn6TDXJ1dififzkOxMCtMrVxbIEL2ppUOYMT/tCPpE8veM2Vu5ktWxnI3Wide9xDP1bw5c5x7z4k1q1NPqsmnQ1GIt7CYrT0rY2MpVbditgLX7nZ6EAjQgHnNvg10Ewe6uHKs1zfv3Glu7YAfhN9hhpNYXaWadSxYgizqwiec1W9tJ1NI3Eg823rwdjVWoO5VSykgkCp9q3wj4Tc6aTy/ZeK7LEqSSA6BCenIH0Np73vNhM9B/umeA7dpdmzAfQdxfqjaqfYmY+VaA7brplHb1+9SDkOxNmBKstm8gfWdlPeKjWTsscq2JA7Qju3OgJt8B8Rp5Ru9VQdnhavJqTgnxIRh+cxu1azMLBbITq51vbkP6vM4Ze02tmq1uK3QrUG7bAVSwtcKGAe3geDj+tZNs7fpkbs8VSYMOJUZXHmh4+kzG7e8FegzZG/Z3v2b95LnjYX0PlNmm8GExihMXSVTwu4ut/s1Bqvrab0b32vsHtKjiRanURweKG1/IqdZH/AKp0MxekGoORbPhzkvfqpup9pQYn9HwPfwmI04qtQ51/w1F1HzjUr7RwlsyVXQcTpiV9CLMB5yIv1weOo/2WMWqo+jikufLONZKu8WMp/wBtgA4+th3/APqbzhwG+wfSrTAP2TlP7rD85Y4jeZRTz06VV9CbWsAAL3JF7jyvKm0lHfmkdKlHE0yDbv07i/S4PG2ssqG8NF/hNT/k1fyWYOliK1HEtiMTmD5mBogWWxVSFJPHQ2v4TY4F6GJTPTVD1BUBlPQjrBVyK46OPOnUH4rA116n91v4SvGEA4C33Sw/AxwS/wBJ/wDmVP8Auj8X9/1fwfaertKkpszgE6gENcjwFpy195sMgu1W3+Cp/wBsjfAoeK35alm/Exv6hTGvZJ55R+Jl5Z4cr7+YX6JqP9ymT+NoU97S/wDZ4TEkdWQj11sPnOxqqIPiRfULG08ehICsXY8BTBqE+VgZm7/VrGz9NuPGY7GVDaitOiv1q2Uv+6pcfOZHbVWotZFxeIxNSmamWo63p0QOeUC99fwOk1G1duGnmRaTrUAbWtlpqpAvmIJubcbTLYjZ5ULTrFmJtUK3OSpzvnGlyCR4XmZq/O2rufGmg2UMFT/u5oaC+bMC/mS2s4tu710UVlW7kgjTur0+I8fSc2O2aKuIo06ND9XztTpuRZ8qEFs666sBe501tGYqvgMD3nPa1QAbG1arc66jgvrLv4ifdYmsClrKU7Q3XNxI4ZgDrbxnZsLa6YesCBncqw71sxcjuqDrlF5WbX2nUxVVquVgCeOpst9FBtpYSbY+EC3qPcHOADzHj7zV6PpZ46riK1Raj1Mr8FWmboAT8OX/AM3tLzCbCAq0alRiWNdHc2soWmjHUeAHzlZgD2temtl0bMSul7a3PtL3a9OozIKKuSoLsU+iCQoJ1vxvwnmzt6dcY1m6uMWszMpOpvY6MB4ib3DDQTG7l4UimGa+Y8SeJINptaQ0nbxdOefaURYgizswjaMMkaMtIOHHUsykdQZ4nvBu8Wr1F5FWI+8pGYexDf457rUWYbfPZFmzghQ1hmPBKguEc+BuVPgfCYy+lleWYjHt2a4cjMKTs2cg6XXLkGvwDlwnHi6jPTbMcwXUcgABwUAWA8BNHtPZQfZ+IqNSNOvTqWYXJ4MATf6QIIN/GYvC7SK0yjgkWIBvqNOB95z8cl/hrO6d2FAyC1tdZK1FgLlW9Qbe8bsKsuZAfosl/I85sGoKoLXY+R4m/Dx1lz8nprgxx9mXwO06lE3pVHT7p0PmOB9ppdn/AKQ6y6VUSoOo/Zv8tPlOGrgEqHKyMjm/LKTqT5N8pUY7Z7UjrqpNgw4X6HofCax8ky4+Uyxseh0t88HXFq9Mqf8A5UFQfvC5nPiMFTLqcAws3FaJuLjXMAeBFuHMTzsPLDYW22wtYVAuYWIKE2BuLXv1E6WMSvQ8Ns+o1Tvsctl+NAWsLgoBwHXU8xOuvs5spFKlh73BDlnV/HN3SrX8AtplN4/0jVKBWnToKrsqtnds6gMARlUAXPnKIb5Ytu8MS4vyUKB7WmZPtd/T1TAYysigVcNTcgWJpPRCnpZWpX4dTOhtq9MEw+62FI+YnlVPfXGD/b380Q/lJf8AXvF86if8tZfVZnpv9ps9W2TDOtr3IrUKd72+ovhzlZitkVnvZEXxesWPDoKcx7b8Yv8A4q+iLIqm+OLI/vDD7qoPyl0zebtqk3TrE3OIpr9ynnPzInV/oJaetbHYjS/CquHH/SAfnPPq23K7/FiKx/xsB7AzjL5jcm56nU/OZuEvazKzpu8TtDZuHu5yVGBuWs2Je/XM1xf1lhgt7sDiEALAAjRa6ZR6HUD3nkeOcksOQ5fnLXduh2r0VQXOcXB00XvN8hGpIc16PtBVqJ2WEqqjkgdol2IUGx73PpxlDj/0apSoPVQ1KtWmA+XQKVBu9l5nLfieUr9pbyVsNVdaYRSWYgsM5CsSw0va9iJn6m8eKqVS7YqvdToVcootxsq2Ekm+VvCei5qucvcphAWKniONvAmda4cqFNyODC/C2YgENysdLMLSow+MZbZbceH1mLXN5sdm7tdsnbVWtmuQFvwHX2nPK67dMeTNi4M9s1VgosCndAHe58NCQL6zQdoOyaov0qYUHhcMwt+fvKkg0hTCWC5cuX7dTMQfa00Wy9jDPSzu7WuqoNKZIue0KjmAbDlOWvatb00W6ZY0xmmrpicOz8MFAsLSwE9WM1HLK7OEWIIs2yaY0iPMQiBEwlXtzZorUmQjiCJb2kdRJNDyDHY3shWwuIVj+wIViQq1F5d4/SWwHOYHH7HNi9OzW+JVIPrpPeNo4NWr5KtJHBQsAwVzyv3SOHDUTK4vY+Fruwwq9jVQ2z06ZprcfRZbAMPn0M5zH1ts+S3byHBV8hOmnBvrDXjNjsnagqJluCfxtwI8eo9Zwbe3cPaWqIKNQ8CP7Gp9pT/VuYEzrU3w72YFTyI1U9DfnNZYTOGOXrW4VFNTLYrmN2u1u9xBX5SyxGCWoLONCLHx8fA+PgJjcHvRqO3XNbQODY+vy/jLgbypYFRUa3AXUL4XIvp6Tx5eHOXh6MfJipcZhjSqMh1ym1+o5H2tG4ZQzqDwLKp8ibRcViDUdnbixubcPKJhzZ1J4B1J8gwJPtPbz68vP3eHVvhhCxovcn9la417tOyr8h85WYUWWaPenEJko9m17024ixALK3Dn0lCJz8Ntx5a8k1TrwvG3hO7kWNMeI0iFMjhC0FEggr0gWFzYa3PgBe80W5FKn+sqyK2VaNVmzG5vlAI/6pl8bVBYAH4Tr7jh14yx3cDdvakWKuGRrXHcI4Edb285y8s3jXTDtPvC3aV3cfW08rAflKkuBSGupzH3M0G8+wGw1NCzjvG2Vblj4aTiwOxQADiAyJa4BBDOeIUdAepjCz1lhlOXFs62ZSwvroPHlPVezyYdV+wo9T/MzI7B3cDOHZdSwK0/qJfQnxmn2ztUKwpKpZ9G+wB4mefO+11HTHhBUo5HzEjKwZb8cp7gXS9ye6OHOavdnZxJ7Q872H2SdLnmbWEzOytk1K1RXe7ajloPACenbOwWRQPATrhimVdNJLCTAQAjhO7kAIQhKCIRFhAbaLaLFEDkxOzlqWzXuODKSrDqAw1nLX2UlrBQD9YDX16y2jCsaRjdr7FDqadZA6cbHX1U8j4jWYfbG5DqD2Nq1Pj2NWwqD7rHRvWx8TPY6uHuNRcdJVYrZV9V9jx/nJofP2L3cXMVQtSfnRrAqfS/KVmI2bWofEjL9pdVPqJ7xj9jpUGWtSVh0db28uY9JR4jc1R/YValP7DftqflZtR7xusvIKe0G52b5GX27tSnUZgw71tA1iMvMjqZqMZuUzfHhqFX7VB+xfzytp85ltp7uUqNQAPWoVAQwp4hSAQD9F10PSZz1lNNY3Vde/GCWmqOHUkKtMBeFraAeQEpaNQMoI9ptd7N3zikorRakGFSqf2rCmpOilQTzFh7yoT9Gm0B8OHpuOqVFI+RmPB+RrydqXLHZPAzQ0txNoDjs0t4isy/g8mbcfHt/wC1n1xD/wD6TttjTLtpx089JE2IUfSH4zR1f0a49v8AcqVP71W4+bGQH9HGIX+1q4Ol51FYj0F4GdbHryzHyEhq49uQC+J4zTjdCgptUx3aH6mGQufSWWD3LU60sHWf7eKYUl88p1jcGAo4M1DZAzH7IJ59Zvt0N3zTpVjVQoSaZU/SyqCT5a/hL6nuliTTKpXw9Dh3aNNj17pfQ/KGzN1MXTWpTZ6NqgH7TMzkd0hiFsOR521nHy7yx1G8Lq8l2blrEVaFHtWFwuLx1ioPM0aI05cdfOPxWz07XNVFTFYlhmCsO4o4A2PdRRyvc9LzV7O2JkRKaDRUVABxsABLjDbJC/FqenL1MuPjkLla8tpV61LEF6mHAvcd3ur6aa+c0Gzd3TiahqsuUG1hxNpuq2y0qfGgMmoYVUFlFgJf+c3tfa6c2A2WtJbACdwEUCLN60yAIQhKCEIQCEIQCEIQFvC8SEAjHpXj4XgctWgD8Qv+PvOKrsoH4T6HQ+8tzGGmDCaUD7MK/wAx+YlJvJuymJp5X0IIZXUAlWHMdb8CJuclpw7S2YtZCrC1/pLoQetxJYmnnI3ADBBiK9SpTpg2pi9MElixzG56jh9US7wexaCgKlFVA4Zcyn94G595aYPdsh1LEgJfUMGzkjjY8Bz9ZcDZo5EeomZit2z4w1jo1X0q1QP80Wrhc3Fqvl2tUD/NL87NHVfY/wAYn+ivFfYzWjllX2LTb4lZuWtSofxaCbt0AbjD0r9WXN/mvNWuyx1X2/nHrs0fW9gBGkZ+jgQosihfBAFHyk64VvL8ZfLgl55j6n8pKlBRwUDyjS6UlDZbcRm9bgfOKuy6jWWozXBJ7ndUrfmwHTlL8CEeqo6dLKLAR4WLElBCEIBCEIBCEIBCEIBCEIBCEIBCEIBCEIBCEIBC0IQEyxwWJFMsCZIZRFiQC0IQgLC8SEBbwvEgZAQhCAQhCAQhCAQhCAQhC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GB" altLang="fi-FI" sz="1800">
              <a:latin typeface="Calibri" pitchFamily="34" charset="0"/>
            </a:endParaRPr>
          </a:p>
        </p:txBody>
      </p:sp>
      <p:sp>
        <p:nvSpPr>
          <p:cNvPr id="17421" name="AutoShape 22" descr="data:image/jpeg;base64,/9j/4AAQSkZJRgABAQAAAQABAAD/2wCEAAkGBhQQEBQSEBAQFBQUDxAQFRAPFBQQEBUQFBAVFRQQFBQYGyYfFxkjGRQUHy8gIycpLSwsFR4xNTAqNSYrLCkBCQoKDgwOFw8PFykfHBwpKSkpKSkpKSkpLCksKSksLCkpKSkpKSwpKSkpLCkpKSkpKSwsLCkpKSkpKSkpKSksLP/AABEIAMkA+gMBIgACEQEDEQH/xAAcAAABBQEBAQAAAAAAAAAAAAAAAQIDBQYEBwj/xABHEAACAQIDBQYCBgcECQUAAAABAgADEQQSIQUGMUFREyJhcYGRMqFCUmJyscEHFCOS0eHwMzSCshUWQ0RTk6LS8SRFY8LT/8QAGAEBAQEBAQAAAAAAAAAAAAAAAAECAwT/xAAlEQEBAAICAgIABwEAAAAAAAAAAQIRITEDEkFhIjJRcYHw8RP/2gAMAwEAAhEDEQA/APaol4kQzkFvAmJeJACYQtC8ilhASDFbRSkLuyjzP4QOjLF4TMbR33ppogv4toPbjM9jd8aj8HIvyTT+cbHozVlHEj3nHW23SXi49NZ52MbWf4Vb7zm34xGw1VviqKPdjJs4b7/Wal1Ma+81McLmYNNnW+Ks5+6AJJ+pJzaofNrRsbJt6V6fOPXeROo9jMX+o0uj+rGPTAUujfvGNjZPvGo6H3EBvOnMH0ImPOBp8s/70Y+zl5O49jGxtae9FE8yPMfwnbQ2rSf4ain119p5r/oth8NX94H8o16FdfhKnyb+MbR6qKgPOLPK03gr0viVx5g29xLXBb9mwzet9Zdq38W8oMBvbTqcSB85c0MYr/CwPlAnvFvGwlQ+EbeLeULCEIBCEIDDGmPMbIGWjrRYHSAlpzY7aCUVzOwHzJ8AOcpd4t6RQBWmVzjiW+FR1Pj0EwmJ2rWxTkLmJ5sdDb8FHhIrSbY354in3fm38BMya9fEm4vY/TY2HudT6TswexETvP328fhHkOfrLCZ2KqhsFRrUYueg0H8TO+lSVPgUDyGvvJbQywppa8MsdligSBmWGWSZYoWBFlkONLKl1JBz07kDNZS4DG3kflOvLFZTY242NvPlLBRtt06ggKO93wpc2U2vkzaE3Fhrxk9DaYUBWdXuGZWc9k5UE6sCuW+h1BF8p0jWwr81BGmhVweh1uRGrhQSAVtrckEWA+tplOgJ4D8Z01B0UtpDOQ5phSqtTdHzqQQbgtyPA+IOl9Z1U66sSFdWIAJykGwPDhKzBbKFQZgGQZr2YDigyA5DexFgNeSy2w+FWmuVBp1OpJ6k8zM3QMxkFXAU3+JBfqvdPuJ0kQyzAqKuwmBvRqf4X09LiNpbWrUGGcMp69fI8DLkCDqGFmAIPIi4l2mlhsjfQmwezDmRo48xz9JrsJjVqqGRgZ5diNh2OagbHjkJ0/wnlJtl7dam9mJRhoSR/mHPzmk/d6lC8qNlbcFUWbRrcL39QeYlre8u1SAxYxWjrwhYQhKGmNtHGJIEtM5vVvAKCFVazWuTxyjhe3XoJbbX2gKFJnbkL25k8gPMzybF1HxuIyZvpFnbiPtH0+ESBMPRfFueIQHVjrqf8znrymiw+GWmuVBYfMnqTzMfRwyooRBZRoB+Z8Y8rM2qjiZZLlhlkVHaLlkgWLlgR5YZZLlgFgRhYoWSZYoWUR5YoEfli5YDLQjrQywGGNKybLEyQIbQIkpWJlkEWWKFkmWLlgRgSDGYFaos2hHBxxH8R4TqyxLQikoYt8M4R72vdWH+ZfzE3OxdudotjbMLXtwtyYeBmcxmDWqmVvMNzDdRKbZ2MfD1cjfEp06Ec18iPnN98nT1alUvJwZT7NxoqKGB0IBlqjRCpbwiCLNIa0aWivKna+NNNdClzf42yiwBP8PeSjM/pD2tbJTU8jU06jur8zf0lbsDZvZUrn4nsSeduQlftXHLicZ3TmConyYm3vaaVVsLdBaZ3wpuWFo4RbTKo8sMsfaLllQy0UCPCxQsaDcsW0cFi2lRHaLaOtACGjcsMsfaLaRDLQyyS0AspszLEyyS0MsIiKxCslyxMsLtHlgRJCI0iER5Y0iS5YlpBGJV7wYDOgqL8SdOJX+R1lxkgUuLddInC9qzdrajXFm7os2UGxJdgDbrYg6eM9FoPcTyzY9IJjMlhbvMt+lwRb3InpuCbQS/J8O0RYix1ptDGMoNvr8LDipOh4EHiL8vOXzyl3mX/wBPVIvcU2Iy/FmA0tM1Y8kw9RaeNUA6OzKb6WYPcDw/lPQSJ5TjFY1nAv2gbtU0yntAO0C28VLDzInpOwtqLisOlVfpLqOjj4lPrMtWOwLFyx9olpWTbRbR1ooEBuWLljrRQIQ20XLHWi5YDMsTJJbQtAjywtJLRbQI8sLR9oWgMtEtHkQtAYREtHkRLQGWiESS0S0CO0LR9oWgMtAx5Ejq1QqlmNgoLE9ABcmQZR8XbaC/ZYJ+87fkZ6dsx7qJ4zsvE9tiw/8AxKwcfducvyB957Jskd0RLy3ZqLZYsakdOjCN5T7xVQtFySPhP4S5YTL784TPh7BS3eHdHEnWYy6WdvKN96ZTEJXTTMtPUcqqKGU+q2/dnVsbbP6pUFcA/quII7VRr2Fe9i1ul7/1ac9Sg9UtQrjKrU0Wm7WBWol+z0vc8bekrti47sKj0MSoyMStRW1UHgH8VItc9LHlOWPTpXrisGAZSCCAQw1BB4EGAWYjAbRfZpytmq4MnRh3qlC5+af157bC4hKqCpTdXVhcMpuDOkrHSQRbRbQtKyQCKBFAjoDQIsdaFoQkLRYsaDbRbRYsobaEdCNBlolo+IRCGWhHGJCmWiWjyIloDbRbR2WLaRTbTHb37XFQnC03CqvexFW4GVBr2a9WNuHW06Nt71F6n6tgu++gqVge5SW+tm171phsXsoBhb6JYl2OYlix1Y/W0+cjUmuV9ufS7TE57WCjNbpm7qKPJQf3Z7Bs0d0eU813bW3ZKKdG4LZqiZu0Oa1i1+I0AHLjPTcANB6RO1qwWLEWLOjBjTjxqK6EMLg3E63kDLpIPC99FsKDAm6YmvRJvrfUqT49yc7mljaa1ajilVRxTZ+Trc6253AJHQ+E7f0iioj1FWn+yNdKoq2vlcEg36fFKvc6jnqvTY2ApUyLi9qnW3PidJxxmnS5HY/E1qRbDUq61KNzTFRVzdy/BSRcaaW152lrsnCV6DO2CqjMuVnoOLUKmYEiw+g2nEe8sts7oVanfGIp5xcj9myqWNiSe8eYmcwG2KuBxDjFU2/aEXI1BtezoeBGp4TSTlutkb6UqrdlXU4avw7KtorHqj8CJossyOXD42lqEqp81J+amc9DZ2Kwn9zxGemP92xXfUDoj8RG6lkbUiAMzFDfxEIXG0KuGbhnINSifEOJosJjqVdc1KojjqjBv/E1GbEwEWAp+MW0rIAhFtFtKG2ix1oloCWhFiGA2EW0LQG2iWj7QtCmWigSq2nvZhsPo9YM3/DpftHv0sJRYzeTGV1JoURhqYBPbV+9VIAv3U5evvM3KLMa0u1ttUcKmevUVRyHF28FXiZkMbtTE7Q7qBsNhjxJ/vFVfAfRB/q8xOzNo3xQr4jNVAZrmoQzlrd1tdNCQbTQ7b3sv3KGa7aBrEuWP0UXj6yVqJNobRpYNOww4Cn6TDXJ1dififzkOxMCtMrVxbIEL2ppUOYMT/tCPpE8veM2Vu5ktWxnI3Wide9xDP1bw5c5x7z4k1q1NPqsmnQ1GIt7CYrT0rY2MpVbditgLX7nZ6EAjQgHnNvg10Ewe6uHKs1zfv3Glu7YAfhN9hhpNYXaWadSxYgizqwiec1W9tJ1NI3Eg823rwdjVWoO5VSykgkCp9q3wj4Tc6aTy/ZeK7LEqSSA6BCenIH0Np73vNhM9B/umeA7dpdmzAfQdxfqjaqfYmY+VaA7brplHb1+9SDkOxNmBKstm8gfWdlPeKjWTsscq2JA7Qju3OgJt8B8Rp5Ru9VQdnhavJqTgnxIRh+cxu1azMLBbITq51vbkP6vM4Ze02tmq1uK3QrUG7bAVSwtcKGAe3geDj+tZNs7fpkbs8VSYMOJUZXHmh4+kzG7e8FegzZG/Z3v2b95LnjYX0PlNmm8GExihMXSVTwu4ut/s1Bqvrab0b32vsHtKjiRanURweKG1/IqdZH/AKp0MxekGoORbPhzkvfqpup9pQYn9HwPfwmI04qtQ51/w1F1HzjUr7RwlsyVXQcTpiV9CLMB5yIv1weOo/2WMWqo+jikufLONZKu8WMp/wBtgA4+th3/APqbzhwG+wfSrTAP2TlP7rD85Y4jeZRTz06VV9CbWsAAL3JF7jyvKm0lHfmkdKlHE0yDbv07i/S4PG2ssqG8NF/hNT/k1fyWYOliK1HEtiMTmD5mBogWWxVSFJPHQ2v4TY4F6GJTPTVD1BUBlPQjrBVyK46OPOnUH4rA116n91v4SvGEA4C33Sw/AxwS/wBJ/wDmVP8Auj8X9/1fwfaertKkpszgE6gENcjwFpy195sMgu1W3+Cp/wBsjfAoeK35alm/Exv6hTGvZJ55R+Jl5Z4cr7+YX6JqP9ymT+NoU97S/wDZ4TEkdWQj11sPnOxqqIPiRfULG08ehICsXY8BTBqE+VgZm7/VrGz9NuPGY7GVDaitOiv1q2Uv+6pcfOZHbVWotZFxeIxNSmamWo63p0QOeUC99fwOk1G1duGnmRaTrUAbWtlpqpAvmIJubcbTLYjZ5ULTrFmJtUK3OSpzvnGlyCR4XmZq/O2rufGmg2UMFT/u5oaC+bMC/mS2s4tu710UVlW7kgjTur0+I8fSc2O2aKuIo06ND9XztTpuRZ8qEFs666sBe501tGYqvgMD3nPa1QAbG1arc66jgvrLv4ifdYmsClrKU7Q3XNxI4ZgDrbxnZsLa6YesCBncqw71sxcjuqDrlF5WbX2nUxVVquVgCeOpst9FBtpYSbY+EC3qPcHOADzHj7zV6PpZ46riK1Raj1Mr8FWmboAT8OX/AM3tLzCbCAq0alRiWNdHc2soWmjHUeAHzlZgD2temtl0bMSul7a3PtL3a9OozIKKuSoLsU+iCQoJ1vxvwnmzt6dcY1m6uMWszMpOpvY6MB4ib3DDQTG7l4UimGa+Y8SeJINptaQ0nbxdOefaURYgizswjaMMkaMtIOHHUsykdQZ4nvBu8Wr1F5FWI+8pGYexDf457rUWYbfPZFmzghQ1hmPBKguEc+BuVPgfCYy+lleWYjHt2a4cjMKTs2cg6XXLkGvwDlwnHi6jPTbMcwXUcgABwUAWA8BNHtPZQfZ+IqNSNOvTqWYXJ4MATf6QIIN/GYvC7SK0yjgkWIBvqNOB95z8cl/hrO6d2FAyC1tdZK1FgLlW9Qbe8bsKsuZAfosl/I85sGoKoLXY+R4m/Dx1lz8nprgxx9mXwO06lE3pVHT7p0PmOB9ppdn/AKQ6y6VUSoOo/Zv8tPlOGrgEqHKyMjm/LKTqT5N8pUY7Z7UjrqpNgw4X6HofCax8ky4+Uyxseh0t88HXFq9Mqf8A5UFQfvC5nPiMFTLqcAws3FaJuLjXMAeBFuHMTzsPLDYW22wtYVAuYWIKE2BuLXv1E6WMSvQ8Ns+o1Tvsctl+NAWsLgoBwHXU8xOuvs5spFKlh73BDlnV/HN3SrX8AtplN4/0jVKBWnToKrsqtnds6gMARlUAXPnKIb5Ytu8MS4vyUKB7WmZPtd/T1TAYysigVcNTcgWJpPRCnpZWpX4dTOhtq9MEw+62FI+YnlVPfXGD/b380Q/lJf8AXvF86if8tZfVZnpv9ps9W2TDOtr3IrUKd72+ovhzlZitkVnvZEXxesWPDoKcx7b8Yv8A4q+iLIqm+OLI/vDD7qoPyl0zebtqk3TrE3OIpr9ynnPzInV/oJaetbHYjS/CquHH/SAfnPPq23K7/FiKx/xsB7AzjL5jcm56nU/OZuEvazKzpu8TtDZuHu5yVGBuWs2Je/XM1xf1lhgt7sDiEALAAjRa6ZR6HUD3nkeOcksOQ5fnLXduh2r0VQXOcXB00XvN8hGpIc16PtBVqJ2WEqqjkgdol2IUGx73PpxlDj/0apSoPVQ1KtWmA+XQKVBu9l5nLfieUr9pbyVsNVdaYRSWYgsM5CsSw0va9iJn6m8eKqVS7YqvdToVcootxsq2Ekm+VvCei5qucvcphAWKniONvAmda4cqFNyODC/C2YgENysdLMLSow+MZbZbceH1mLXN5sdm7tdsnbVWtmuQFvwHX2nPK67dMeTNi4M9s1VgosCndAHe58NCQL6zQdoOyaov0qYUHhcMwt+fvKkg0hTCWC5cuX7dTMQfa00Wy9jDPSzu7WuqoNKZIue0KjmAbDlOWvatb00W6ZY0xmmrpicOz8MFAsLSwE9WM1HLK7OEWIIs2yaY0iPMQiBEwlXtzZorUmQjiCJb2kdRJNDyDHY3shWwuIVj+wIViQq1F5d4/SWwHOYHH7HNi9OzW+JVIPrpPeNo4NWr5KtJHBQsAwVzyv3SOHDUTK4vY+Fruwwq9jVQ2z06ZprcfRZbAMPn0M5zH1ts+S3byHBV8hOmnBvrDXjNjsnagqJluCfxtwI8eo9Zwbe3cPaWqIKNQ8CP7Gp9pT/VuYEzrU3w72YFTyI1U9DfnNZYTOGOXrW4VFNTLYrmN2u1u9xBX5SyxGCWoLONCLHx8fA+PgJjcHvRqO3XNbQODY+vy/jLgbypYFRUa3AXUL4XIvp6Tx5eHOXh6MfJipcZhjSqMh1ym1+o5H2tG4ZQzqDwLKp8ibRcViDUdnbixubcPKJhzZ1J4B1J8gwJPtPbz68vP3eHVvhhCxovcn9la417tOyr8h85WYUWWaPenEJko9m17024ixALK3Dn0lCJz8Ntx5a8k1TrwvG3hO7kWNMeI0iFMjhC0FEggr0gWFzYa3PgBe80W5FKn+sqyK2VaNVmzG5vlAI/6pl8bVBYAH4Tr7jh14yx3cDdvakWKuGRrXHcI4Edb285y8s3jXTDtPvC3aV3cfW08rAflKkuBSGupzH3M0G8+wGw1NCzjvG2Vblj4aTiwOxQADiAyJa4BBDOeIUdAepjCz1lhlOXFs62ZSwvroPHlPVezyYdV+wo9T/MzI7B3cDOHZdSwK0/qJfQnxmn2ztUKwpKpZ9G+wB4mefO+11HTHhBUo5HzEjKwZb8cp7gXS9ye6OHOavdnZxJ7Q872H2SdLnmbWEzOytk1K1RXe7ajloPACenbOwWRQPATrhimVdNJLCTAQAjhO7kAIQhKCIRFhAbaLaLFEDkxOzlqWzXuODKSrDqAw1nLX2UlrBQD9YDX16y2jCsaRjdr7FDqadZA6cbHX1U8j4jWYfbG5DqD2Nq1Pj2NWwqD7rHRvWx8TPY6uHuNRcdJVYrZV9V9jx/nJofP2L3cXMVQtSfnRrAqfS/KVmI2bWofEjL9pdVPqJ7xj9jpUGWtSVh0db28uY9JR4jc1R/YValP7DftqflZtR7xusvIKe0G52b5GX27tSnUZgw71tA1iMvMjqZqMZuUzfHhqFX7VB+xfzytp85ltp7uUqNQAPWoVAQwp4hSAQD9F10PSZz1lNNY3Vde/GCWmqOHUkKtMBeFraAeQEpaNQMoI9ptd7N3zikorRakGFSqf2rCmpOilQTzFh7yoT9Gm0B8OHpuOqVFI+RmPB+RrydqXLHZPAzQ0txNoDjs0t4isy/g8mbcfHt/wC1n1xD/wD6TttjTLtpx089JE2IUfSH4zR1f0a49v8AcqVP71W4+bGQH9HGIX+1q4Ol51FYj0F4GdbHryzHyEhq49uQC+J4zTjdCgptUx3aH6mGQufSWWD3LU60sHWf7eKYUl88p1jcGAo4M1DZAzH7IJ59Zvt0N3zTpVjVQoSaZU/SyqCT5a/hL6nuliTTKpXw9Dh3aNNj17pfQ/KGzN1MXTWpTZ6NqgH7TMzkd0hiFsOR521nHy7yx1G8Lq8l2blrEVaFHtWFwuLx1ioPM0aI05cdfOPxWz07XNVFTFYlhmCsO4o4A2PdRRyvc9LzV7O2JkRKaDRUVABxsABLjDbJC/FqenL1MuPjkLla8tpV61LEF6mHAvcd3ur6aa+c0Gzd3TiahqsuUG1hxNpuq2y0qfGgMmoYVUFlFgJf+c3tfa6c2A2WtJbACdwEUCLN60yAIQhKCEIQCEIQCEIQFvC8SEAjHpXj4XgctWgD8Qv+PvOKrsoH4T6HQ+8tzGGmDCaUD7MK/wAx+YlJvJuymJp5X0IIZXUAlWHMdb8CJuclpw7S2YtZCrC1/pLoQetxJYmnnI3ADBBiK9SpTpg2pi9MElixzG56jh9US7wexaCgKlFVA4Zcyn94G595aYPdsh1LEgJfUMGzkjjY8Bz9ZcDZo5EeomZit2z4w1jo1X0q1QP80Wrhc3Fqvl2tUD/NL87NHVfY/wAYn+ivFfYzWjllX2LTb4lZuWtSofxaCbt0AbjD0r9WXN/mvNWuyx1X2/nHrs0fW9gBGkZ+jgQosihfBAFHyk64VvL8ZfLgl55j6n8pKlBRwUDyjS6UlDZbcRm9bgfOKuy6jWWozXBJ7ndUrfmwHTlL8CEeqo6dLKLAR4WLElBCEIBCEIBCEIBCEIBCEIBCEIBCEIBCEIBCEIBC0IQEyxwWJFMsCZIZRFiQC0IQgLC8SEBbwvEgZAQhCAQhCAQhCAQhCAQhC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GB" altLang="fi-FI" sz="1800">
              <a:latin typeface="Calibri" pitchFamily="34" charset="0"/>
            </a:endParaRPr>
          </a:p>
        </p:txBody>
      </p:sp>
      <p:sp>
        <p:nvSpPr>
          <p:cNvPr id="17422" name="AutoShape 24" descr="data:image/jpeg;base64,/9j/4AAQSkZJRgABAQAAAQABAAD/2wCEAAkGBhQQEBQSEBAQFBQUDxAQFRAPFBQQEBUQFBAVFRQQFBQYGyYfFxkjGRQUHy8gIycpLSwsFR4xNTAqNSYrLCkBCQoKDgwOFw8PFykfHBwpKSkpKSkpKSkpLCksKSksLCkpKSkpKSwpKSkpLCkpKSkpKSwsLCkpKSkpKSkpKSksLP/AABEIAMkA+gMBIgACEQEDEQH/xAAcAAABBQEBAQAAAAAAAAAAAAAAAQIDBQYEBwj/xABHEAACAQIDBQYCBgcECQUAAAABAgADEQQSIQUGMUFREyJhcYGRMqFCUmJyscEHFCOS0eHwMzSCshUWQ0RTk6LS8SRFY8LT/8QAGAEBAQEBAQAAAAAAAAAAAAAAAAECAwT/xAAlEQEBAAICAgIABwEAAAAAAAAAAQIRITEDEkFhIjJRcYHw8RP/2gAMAwEAAhEDEQA/APaol4kQzkFvAmJeJACYQtC8ilhASDFbRSkLuyjzP4QOjLF4TMbR33ppogv4toPbjM9jd8aj8HIvyTT+cbHozVlHEj3nHW23SXi49NZ52MbWf4Vb7zm34xGw1VviqKPdjJs4b7/Wal1Ma+81McLmYNNnW+Ks5+6AJJ+pJzaofNrRsbJt6V6fOPXeROo9jMX+o0uj+rGPTAUujfvGNjZPvGo6H3EBvOnMH0ImPOBp8s/70Y+zl5O49jGxtae9FE8yPMfwnbQ2rSf4ain119p5r/oth8NX94H8o16FdfhKnyb+MbR6qKgPOLPK03gr0viVx5g29xLXBb9mwzet9Zdq38W8oMBvbTqcSB85c0MYr/CwPlAnvFvGwlQ+EbeLeULCEIBCEIDDGmPMbIGWjrRYHSAlpzY7aCUVzOwHzJ8AOcpd4t6RQBWmVzjiW+FR1Pj0EwmJ2rWxTkLmJ5sdDb8FHhIrSbY354in3fm38BMya9fEm4vY/TY2HudT6TswexETvP328fhHkOfrLCZ2KqhsFRrUYueg0H8TO+lSVPgUDyGvvJbQywppa8MsdligSBmWGWSZYoWBFlkONLKl1JBz07kDNZS4DG3kflOvLFZTY242NvPlLBRtt06ggKO93wpc2U2vkzaE3Fhrxk9DaYUBWdXuGZWc9k5UE6sCuW+h1BF8p0jWwr81BGmhVweh1uRGrhQSAVtrckEWA+tplOgJ4D8Z01B0UtpDOQ5phSqtTdHzqQQbgtyPA+IOl9Z1U66sSFdWIAJykGwPDhKzBbKFQZgGQZr2YDigyA5DexFgNeSy2w+FWmuVBp1OpJ6k8zM3QMxkFXAU3+JBfqvdPuJ0kQyzAqKuwmBvRqf4X09LiNpbWrUGGcMp69fI8DLkCDqGFmAIPIi4l2mlhsjfQmwezDmRo48xz9JrsJjVqqGRgZ5diNh2OagbHjkJ0/wnlJtl7dam9mJRhoSR/mHPzmk/d6lC8qNlbcFUWbRrcL39QeYlre8u1SAxYxWjrwhYQhKGmNtHGJIEtM5vVvAKCFVazWuTxyjhe3XoJbbX2gKFJnbkL25k8gPMzybF1HxuIyZvpFnbiPtH0+ESBMPRfFueIQHVjrqf8znrymiw+GWmuVBYfMnqTzMfRwyooRBZRoB+Z8Y8rM2qjiZZLlhlkVHaLlkgWLlgR5YZZLlgFgRhYoWSZYoWUR5YoEfli5YDLQjrQywGGNKybLEyQIbQIkpWJlkEWWKFkmWLlgRgSDGYFaos2hHBxxH8R4TqyxLQikoYt8M4R72vdWH+ZfzE3OxdudotjbMLXtwtyYeBmcxmDWqmVvMNzDdRKbZ2MfD1cjfEp06Ec18iPnN98nT1alUvJwZT7NxoqKGB0IBlqjRCpbwiCLNIa0aWivKna+NNNdClzf42yiwBP8PeSjM/pD2tbJTU8jU06jur8zf0lbsDZvZUrn4nsSeduQlftXHLicZ3TmConyYm3vaaVVsLdBaZ3wpuWFo4RbTKo8sMsfaLllQy0UCPCxQsaDcsW0cFi2lRHaLaOtACGjcsMsfaLaRDLQyyS0AspszLEyyS0MsIiKxCslyxMsLtHlgRJCI0iER5Y0iS5YlpBGJV7wYDOgqL8SdOJX+R1lxkgUuLddInC9qzdrajXFm7os2UGxJdgDbrYg6eM9FoPcTyzY9IJjMlhbvMt+lwRb3InpuCbQS/J8O0RYix1ptDGMoNvr8LDipOh4EHiL8vOXzyl3mX/wBPVIvcU2Iy/FmA0tM1Y8kw9RaeNUA6OzKb6WYPcDw/lPQSJ5TjFY1nAv2gbtU0yntAO0C28VLDzInpOwtqLisOlVfpLqOjj4lPrMtWOwLFyx9olpWTbRbR1ooEBuWLljrRQIQ20XLHWi5YDMsTJJbQtAjywtJLRbQI8sLR9oWgMtEtHkQtAYREtHkRLQGWiESS0S0CO0LR9oWgMtAx5Ejq1QqlmNgoLE9ABcmQZR8XbaC/ZYJ+87fkZ6dsx7qJ4zsvE9tiw/8AxKwcfducvyB957Jskd0RLy3ZqLZYsakdOjCN5T7xVQtFySPhP4S5YTL784TPh7BS3eHdHEnWYy6WdvKN96ZTEJXTTMtPUcqqKGU+q2/dnVsbbP6pUFcA/quII7VRr2Fe9i1ul7/1ac9Sg9UtQrjKrU0Wm7WBWol+z0vc8bekrti47sKj0MSoyMStRW1UHgH8VItc9LHlOWPTpXrisGAZSCCAQw1BB4EGAWYjAbRfZpytmq4MnRh3qlC5+af157bC4hKqCpTdXVhcMpuDOkrHSQRbRbQtKyQCKBFAjoDQIsdaFoQkLRYsaDbRbRYsobaEdCNBlolo+IRCGWhHGJCmWiWjyIloDbRbR2WLaRTbTHb37XFQnC03CqvexFW4GVBr2a9WNuHW06Nt71F6n6tgu++gqVge5SW+tm171phsXsoBhb6JYl2OYlix1Y/W0+cjUmuV9ufS7TE57WCjNbpm7qKPJQf3Z7Bs0d0eU813bW3ZKKdG4LZqiZu0Oa1i1+I0AHLjPTcANB6RO1qwWLEWLOjBjTjxqK6EMLg3E63kDLpIPC99FsKDAm6YmvRJvrfUqT49yc7mljaa1ajilVRxTZ+Trc6253AJHQ+E7f0iioj1FWn+yNdKoq2vlcEg36fFKvc6jnqvTY2ApUyLi9qnW3PidJxxmnS5HY/E1qRbDUq61KNzTFRVzdy/BSRcaaW152lrsnCV6DO2CqjMuVnoOLUKmYEiw+g2nEe8sts7oVanfGIp5xcj9myqWNiSe8eYmcwG2KuBxDjFU2/aEXI1BtezoeBGp4TSTlutkb6UqrdlXU4avw7KtorHqj8CJossyOXD42lqEqp81J+amc9DZ2Kwn9zxGemP92xXfUDoj8RG6lkbUiAMzFDfxEIXG0KuGbhnINSifEOJosJjqVdc1KojjqjBv/E1GbEwEWAp+MW0rIAhFtFtKG2ix1oloCWhFiGA2EW0LQG2iWj7QtCmWigSq2nvZhsPo9YM3/DpftHv0sJRYzeTGV1JoURhqYBPbV+9VIAv3U5evvM3KLMa0u1ttUcKmevUVRyHF28FXiZkMbtTE7Q7qBsNhjxJ/vFVfAfRB/q8xOzNo3xQr4jNVAZrmoQzlrd1tdNCQbTQ7b3sv3KGa7aBrEuWP0UXj6yVqJNobRpYNOww4Cn6TDXJ1dififzkOxMCtMrVxbIEL2ppUOYMT/tCPpE8veM2Vu5ktWxnI3Wide9xDP1bw5c5x7z4k1q1NPqsmnQ1GIt7CYrT0rY2MpVbditgLX7nZ6EAjQgHnNvg10Ewe6uHKs1zfv3Glu7YAfhN9hhpNYXaWadSxYgizqwiec1W9tJ1NI3Eg823rwdjVWoO5VSykgkCp9q3wj4Tc6aTy/ZeK7LEqSSA6BCenIH0Np73vNhM9B/umeA7dpdmzAfQdxfqjaqfYmY+VaA7brplHb1+9SDkOxNmBKstm8gfWdlPeKjWTsscq2JA7Qju3OgJt8B8Rp5Ru9VQdnhavJqTgnxIRh+cxu1azMLBbITq51vbkP6vM4Ze02tmq1uK3QrUG7bAVSwtcKGAe3geDj+tZNs7fpkbs8VSYMOJUZXHmh4+kzG7e8FegzZG/Z3v2b95LnjYX0PlNmm8GExihMXSVTwu4ut/s1Bqvrab0b32vsHtKjiRanURweKG1/IqdZH/AKp0MxekGoORbPhzkvfqpup9pQYn9HwPfwmI04qtQ51/w1F1HzjUr7RwlsyVXQcTpiV9CLMB5yIv1weOo/2WMWqo+jikufLONZKu8WMp/wBtgA4+th3/APqbzhwG+wfSrTAP2TlP7rD85Y4jeZRTz06VV9CbWsAAL3JF7jyvKm0lHfmkdKlHE0yDbv07i/S4PG2ssqG8NF/hNT/k1fyWYOliK1HEtiMTmD5mBogWWxVSFJPHQ2v4TY4F6GJTPTVD1BUBlPQjrBVyK46OPOnUH4rA116n91v4SvGEA4C33Sw/AxwS/wBJ/wDmVP8Auj8X9/1fwfaertKkpszgE6gENcjwFpy195sMgu1W3+Cp/wBsjfAoeK35alm/Exv6hTGvZJ55R+Jl5Z4cr7+YX6JqP9ymT+NoU97S/wDZ4TEkdWQj11sPnOxqqIPiRfULG08ehICsXY8BTBqE+VgZm7/VrGz9NuPGY7GVDaitOiv1q2Uv+6pcfOZHbVWotZFxeIxNSmamWo63p0QOeUC99fwOk1G1duGnmRaTrUAbWtlpqpAvmIJubcbTLYjZ5ULTrFmJtUK3OSpzvnGlyCR4XmZq/O2rufGmg2UMFT/u5oaC+bMC/mS2s4tu710UVlW7kgjTur0+I8fSc2O2aKuIo06ND9XztTpuRZ8qEFs666sBe501tGYqvgMD3nPa1QAbG1arc66jgvrLv4ifdYmsClrKU7Q3XNxI4ZgDrbxnZsLa6YesCBncqw71sxcjuqDrlF5WbX2nUxVVquVgCeOpst9FBtpYSbY+EC3qPcHOADzHj7zV6PpZ46riK1Raj1Mr8FWmboAT8OX/AM3tLzCbCAq0alRiWNdHc2soWmjHUeAHzlZgD2temtl0bMSul7a3PtL3a9OozIKKuSoLsU+iCQoJ1vxvwnmzt6dcY1m6uMWszMpOpvY6MB4ib3DDQTG7l4UimGa+Y8SeJINptaQ0nbxdOefaURYgizswjaMMkaMtIOHHUsykdQZ4nvBu8Wr1F5FWI+8pGYexDf457rUWYbfPZFmzghQ1hmPBKguEc+BuVPgfCYy+lleWYjHt2a4cjMKTs2cg6XXLkGvwDlwnHi6jPTbMcwXUcgABwUAWA8BNHtPZQfZ+IqNSNOvTqWYXJ4MATf6QIIN/GYvC7SK0yjgkWIBvqNOB95z8cl/hrO6d2FAyC1tdZK1FgLlW9Qbe8bsKsuZAfosl/I85sGoKoLXY+R4m/Dx1lz8nprgxx9mXwO06lE3pVHT7p0PmOB9ppdn/AKQ6y6VUSoOo/Zv8tPlOGrgEqHKyMjm/LKTqT5N8pUY7Z7UjrqpNgw4X6HofCax8ky4+Uyxseh0t88HXFq9Mqf8A5UFQfvC5nPiMFTLqcAws3FaJuLjXMAeBFuHMTzsPLDYW22wtYVAuYWIKE2BuLXv1E6WMSvQ8Ns+o1Tvsctl+NAWsLgoBwHXU8xOuvs5spFKlh73BDlnV/HN3SrX8AtplN4/0jVKBWnToKrsqtnds6gMARlUAXPnKIb5Ytu8MS4vyUKB7WmZPtd/T1TAYysigVcNTcgWJpPRCnpZWpX4dTOhtq9MEw+62FI+YnlVPfXGD/b380Q/lJf8AXvF86if8tZfVZnpv9ps9W2TDOtr3IrUKd72+ovhzlZitkVnvZEXxesWPDoKcx7b8Yv8A4q+iLIqm+OLI/vDD7qoPyl0zebtqk3TrE3OIpr9ynnPzInV/oJaetbHYjS/CquHH/SAfnPPq23K7/FiKx/xsB7AzjL5jcm56nU/OZuEvazKzpu8TtDZuHu5yVGBuWs2Je/XM1xf1lhgt7sDiEALAAjRa6ZR6HUD3nkeOcksOQ5fnLXduh2r0VQXOcXB00XvN8hGpIc16PtBVqJ2WEqqjkgdol2IUGx73PpxlDj/0apSoPVQ1KtWmA+XQKVBu9l5nLfieUr9pbyVsNVdaYRSWYgsM5CsSw0va9iJn6m8eKqVS7YqvdToVcootxsq2Ekm+VvCei5qucvcphAWKniONvAmda4cqFNyODC/C2YgENysdLMLSow+MZbZbceH1mLXN5sdm7tdsnbVWtmuQFvwHX2nPK67dMeTNi4M9s1VgosCndAHe58NCQL6zQdoOyaov0qYUHhcMwt+fvKkg0hTCWC5cuX7dTMQfa00Wy9jDPSzu7WuqoNKZIue0KjmAbDlOWvatb00W6ZY0xmmrpicOz8MFAsLSwE9WM1HLK7OEWIIs2yaY0iPMQiBEwlXtzZorUmQjiCJb2kdRJNDyDHY3shWwuIVj+wIViQq1F5d4/SWwHOYHH7HNi9OzW+JVIPrpPeNo4NWr5KtJHBQsAwVzyv3SOHDUTK4vY+Fruwwq9jVQ2z06ZprcfRZbAMPn0M5zH1ts+S3byHBV8hOmnBvrDXjNjsnagqJluCfxtwI8eo9Zwbe3cPaWqIKNQ8CP7Gp9pT/VuYEzrU3w72YFTyI1U9DfnNZYTOGOXrW4VFNTLYrmN2u1u9xBX5SyxGCWoLONCLHx8fA+PgJjcHvRqO3XNbQODY+vy/jLgbypYFRUa3AXUL4XIvp6Tx5eHOXh6MfJipcZhjSqMh1ym1+o5H2tG4ZQzqDwLKp8ibRcViDUdnbixubcPKJhzZ1J4B1J8gwJPtPbz68vP3eHVvhhCxovcn9la417tOyr8h85WYUWWaPenEJko9m17024ixALK3Dn0lCJz8Ntx5a8k1TrwvG3hO7kWNMeI0iFMjhC0FEggr0gWFzYa3PgBe80W5FKn+sqyK2VaNVmzG5vlAI/6pl8bVBYAH4Tr7jh14yx3cDdvakWKuGRrXHcI4Edb285y8s3jXTDtPvC3aV3cfW08rAflKkuBSGupzH3M0G8+wGw1NCzjvG2Vblj4aTiwOxQADiAyJa4BBDOeIUdAepjCz1lhlOXFs62ZSwvroPHlPVezyYdV+wo9T/MzI7B3cDOHZdSwK0/qJfQnxmn2ztUKwpKpZ9G+wB4mefO+11HTHhBUo5HzEjKwZb8cp7gXS9ye6OHOavdnZxJ7Q872H2SdLnmbWEzOytk1K1RXe7ajloPACenbOwWRQPATrhimVdNJLCTAQAjhO7kAIQhKCIRFhAbaLaLFEDkxOzlqWzXuODKSrDqAw1nLX2UlrBQD9YDX16y2jCsaRjdr7FDqadZA6cbHX1U8j4jWYfbG5DqD2Nq1Pj2NWwqD7rHRvWx8TPY6uHuNRcdJVYrZV9V9jx/nJofP2L3cXMVQtSfnRrAqfS/KVmI2bWofEjL9pdVPqJ7xj9jpUGWtSVh0db28uY9JR4jc1R/YValP7DftqflZtR7xusvIKe0G52b5GX27tSnUZgw71tA1iMvMjqZqMZuUzfHhqFX7VB+xfzytp85ltp7uUqNQAPWoVAQwp4hSAQD9F10PSZz1lNNY3Vde/GCWmqOHUkKtMBeFraAeQEpaNQMoI9ptd7N3zikorRakGFSqf2rCmpOilQTzFh7yoT9Gm0B8OHpuOqVFI+RmPB+RrydqXLHZPAzQ0txNoDjs0t4isy/g8mbcfHt/wC1n1xD/wD6TttjTLtpx089JE2IUfSH4zR1f0a49v8AcqVP71W4+bGQH9HGIX+1q4Ol51FYj0F4GdbHryzHyEhq49uQC+J4zTjdCgptUx3aH6mGQufSWWD3LU60sHWf7eKYUl88p1jcGAo4M1DZAzH7IJ59Zvt0N3zTpVjVQoSaZU/SyqCT5a/hL6nuliTTKpXw9Dh3aNNj17pfQ/KGzN1MXTWpTZ6NqgH7TMzkd0hiFsOR521nHy7yx1G8Lq8l2blrEVaFHtWFwuLx1ioPM0aI05cdfOPxWz07XNVFTFYlhmCsO4o4A2PdRRyvc9LzV7O2JkRKaDRUVABxsABLjDbJC/FqenL1MuPjkLla8tpV61LEF6mHAvcd3ur6aa+c0Gzd3TiahqsuUG1hxNpuq2y0qfGgMmoYVUFlFgJf+c3tfa6c2A2WtJbACdwEUCLN60yAIQhKCEIQCEIQCEIQFvC8SEAjHpXj4XgctWgD8Qv+PvOKrsoH4T6HQ+8tzGGmDCaUD7MK/wAx+YlJvJuymJp5X0IIZXUAlWHMdb8CJuclpw7S2YtZCrC1/pLoQetxJYmnnI3ADBBiK9SpTpg2pi9MElixzG56jh9US7wexaCgKlFVA4Zcyn94G595aYPdsh1LEgJfUMGzkjjY8Bz9ZcDZo5EeomZit2z4w1jo1X0q1QP80Wrhc3Fqvl2tUD/NL87NHVfY/wAYn+ivFfYzWjllX2LTb4lZuWtSofxaCbt0AbjD0r9WXN/mvNWuyx1X2/nHrs0fW9gBGkZ+jgQosihfBAFHyk64VvL8ZfLgl55j6n8pKlBRwUDyjS6UlDZbcRm9bgfOKuy6jWWozXBJ7ndUrfmwHTlL8CEeqo6dLKLAR4WLElBCEIBCEIBCEIBCEIBCEIBCEIBCEIBCEIBCEIBC0IQEyxwWJFMsCZIZRFiQC0IQgLC8SEBbwvEgZAQhCAQhCAQhCAQhCAQhC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GB" altLang="fi-FI" sz="1800">
              <a:latin typeface="Calibri" pitchFamily="34" charset="0"/>
            </a:endParaRPr>
          </a:p>
        </p:txBody>
      </p:sp>
      <p:sp>
        <p:nvSpPr>
          <p:cNvPr id="17423" name="AutoShape 26" descr="data:image/jpeg;base64,/9j/4AAQSkZJRgABAQAAAQABAAD/2wCEAAkGBhQQEBQSEBAQFBQUDxAQFRAPFBQQEBUQFBAVFRQQFBQYGyYfFxkjGRQUHy8gIycpLSwsFR4xNTAqNSYrLCkBCQoKDgwOFw8PFykfHBwpKSkpKSkpKSkpLCksKSksLCkpKSkpKSwpKSkpLCkpKSkpKSwsLCkpKSkpKSkpKSksLP/AABEIAMkA+gMBIgACEQEDEQH/xAAcAAABBQEBAQAAAAAAAAAAAAAAAQIDBQYEBwj/xABHEAACAQIDBQYCBgcECQUAAAABAgADEQQSIQUGMUFREyJhcYGRMqFCUmJyscEHFCOS0eHwMzSCshUWQ0RTk6LS8SRFY8LT/8QAGAEBAQEBAQAAAAAAAAAAAAAAAAECAwT/xAAlEQEBAAICAgIABwEAAAAAAAAAAQIRITEDEkFhIjJRcYHw8RP/2gAMAwEAAhEDEQA/APaol4kQzkFvAmJeJACYQtC8ilhASDFbRSkLuyjzP4QOjLF4TMbR33ppogv4toPbjM9jd8aj8HIvyTT+cbHozVlHEj3nHW23SXi49NZ52MbWf4Vb7zm34xGw1VviqKPdjJs4b7/Wal1Ma+81McLmYNNnW+Ks5+6AJJ+pJzaofNrRsbJt6V6fOPXeROo9jMX+o0uj+rGPTAUujfvGNjZPvGo6H3EBvOnMH0ImPOBp8s/70Y+zl5O49jGxtae9FE8yPMfwnbQ2rSf4ain119p5r/oth8NX94H8o16FdfhKnyb+MbR6qKgPOLPK03gr0viVx5g29xLXBb9mwzet9Zdq38W8oMBvbTqcSB85c0MYr/CwPlAnvFvGwlQ+EbeLeULCEIBCEIDDGmPMbIGWjrRYHSAlpzY7aCUVzOwHzJ8AOcpd4t6RQBWmVzjiW+FR1Pj0EwmJ2rWxTkLmJ5sdDb8FHhIrSbY354in3fm38BMya9fEm4vY/TY2HudT6TswexETvP328fhHkOfrLCZ2KqhsFRrUYueg0H8TO+lSVPgUDyGvvJbQywppa8MsdligSBmWGWSZYoWBFlkONLKl1JBz07kDNZS4DG3kflOvLFZTY242NvPlLBRtt06ggKO93wpc2U2vkzaE3Fhrxk9DaYUBWdXuGZWc9k5UE6sCuW+h1BF8p0jWwr81BGmhVweh1uRGrhQSAVtrckEWA+tplOgJ4D8Z01B0UtpDOQ5phSqtTdHzqQQbgtyPA+IOl9Z1U66sSFdWIAJykGwPDhKzBbKFQZgGQZr2YDigyA5DexFgNeSy2w+FWmuVBp1OpJ6k8zM3QMxkFXAU3+JBfqvdPuJ0kQyzAqKuwmBvRqf4X09LiNpbWrUGGcMp69fI8DLkCDqGFmAIPIi4l2mlhsjfQmwezDmRo48xz9JrsJjVqqGRgZ5diNh2OagbHjkJ0/wnlJtl7dam9mJRhoSR/mHPzmk/d6lC8qNlbcFUWbRrcL39QeYlre8u1SAxYxWjrwhYQhKGmNtHGJIEtM5vVvAKCFVazWuTxyjhe3XoJbbX2gKFJnbkL25k8gPMzybF1HxuIyZvpFnbiPtH0+ESBMPRfFueIQHVjrqf8znrymiw+GWmuVBYfMnqTzMfRwyooRBZRoB+Z8Y8rM2qjiZZLlhlkVHaLlkgWLlgR5YZZLlgFgRhYoWSZYoWUR5YoEfli5YDLQjrQywGGNKybLEyQIbQIkpWJlkEWWKFkmWLlgRgSDGYFaos2hHBxxH8R4TqyxLQikoYt8M4R72vdWH+ZfzE3OxdudotjbMLXtwtyYeBmcxmDWqmVvMNzDdRKbZ2MfD1cjfEp06Ec18iPnN98nT1alUvJwZT7NxoqKGB0IBlqjRCpbwiCLNIa0aWivKna+NNNdClzf42yiwBP8PeSjM/pD2tbJTU8jU06jur8zf0lbsDZvZUrn4nsSeduQlftXHLicZ3TmConyYm3vaaVVsLdBaZ3wpuWFo4RbTKo8sMsfaLllQy0UCPCxQsaDcsW0cFi2lRHaLaOtACGjcsMsfaLaRDLQyyS0AspszLEyyS0MsIiKxCslyxMsLtHlgRJCI0iER5Y0iS5YlpBGJV7wYDOgqL8SdOJX+R1lxkgUuLddInC9qzdrajXFm7os2UGxJdgDbrYg6eM9FoPcTyzY9IJjMlhbvMt+lwRb3InpuCbQS/J8O0RYix1ptDGMoNvr8LDipOh4EHiL8vOXzyl3mX/wBPVIvcU2Iy/FmA0tM1Y8kw9RaeNUA6OzKb6WYPcDw/lPQSJ5TjFY1nAv2gbtU0yntAO0C28VLDzInpOwtqLisOlVfpLqOjj4lPrMtWOwLFyx9olpWTbRbR1ooEBuWLljrRQIQ20XLHWi5YDMsTJJbQtAjywtJLRbQI8sLR9oWgMtEtHkQtAYREtHkRLQGWiESS0S0CO0LR9oWgMtAx5Ejq1QqlmNgoLE9ABcmQZR8XbaC/ZYJ+87fkZ6dsx7qJ4zsvE9tiw/8AxKwcfducvyB957Jskd0RLy3ZqLZYsakdOjCN5T7xVQtFySPhP4S5YTL784TPh7BS3eHdHEnWYy6WdvKN96ZTEJXTTMtPUcqqKGU+q2/dnVsbbP6pUFcA/quII7VRr2Fe9i1ul7/1ac9Sg9UtQrjKrU0Wm7WBWol+z0vc8bekrti47sKj0MSoyMStRW1UHgH8VItc9LHlOWPTpXrisGAZSCCAQw1BB4EGAWYjAbRfZpytmq4MnRh3qlC5+af157bC4hKqCpTdXVhcMpuDOkrHSQRbRbQtKyQCKBFAjoDQIsdaFoQkLRYsaDbRbRYsobaEdCNBlolo+IRCGWhHGJCmWiWjyIloDbRbR2WLaRTbTHb37XFQnC03CqvexFW4GVBr2a9WNuHW06Nt71F6n6tgu++gqVge5SW+tm171phsXsoBhb6JYl2OYlix1Y/W0+cjUmuV9ufS7TE57WCjNbpm7qKPJQf3Z7Bs0d0eU813bW3ZKKdG4LZqiZu0Oa1i1+I0AHLjPTcANB6RO1qwWLEWLOjBjTjxqK6EMLg3E63kDLpIPC99FsKDAm6YmvRJvrfUqT49yc7mljaa1ajilVRxTZ+Trc6253AJHQ+E7f0iioj1FWn+yNdKoq2vlcEg36fFKvc6jnqvTY2ApUyLi9qnW3PidJxxmnS5HY/E1qRbDUq61KNzTFRVzdy/BSRcaaW152lrsnCV6DO2CqjMuVnoOLUKmYEiw+g2nEe8sts7oVanfGIp5xcj9myqWNiSe8eYmcwG2KuBxDjFU2/aEXI1BtezoeBGp4TSTlutkb6UqrdlXU4avw7KtorHqj8CJossyOXD42lqEqp81J+amc9DZ2Kwn9zxGemP92xXfUDoj8RG6lkbUiAMzFDfxEIXG0KuGbhnINSifEOJosJjqVdc1KojjqjBv/E1GbEwEWAp+MW0rIAhFtFtKG2ix1oloCWhFiGA2EW0LQG2iWj7QtCmWigSq2nvZhsPo9YM3/DpftHv0sJRYzeTGV1JoURhqYBPbV+9VIAv3U5evvM3KLMa0u1ttUcKmevUVRyHF28FXiZkMbtTE7Q7qBsNhjxJ/vFVfAfRB/q8xOzNo3xQr4jNVAZrmoQzlrd1tdNCQbTQ7b3sv3KGa7aBrEuWP0UXj6yVqJNobRpYNOww4Cn6TDXJ1dififzkOxMCtMrVxbIEL2ppUOYMT/tCPpE8veM2Vu5ktWxnI3Wide9xDP1bw5c5x7z4k1q1NPqsmnQ1GIt7CYrT0rY2MpVbditgLX7nZ6EAjQgHnNvg10Ewe6uHKs1zfv3Glu7YAfhN9hhpNYXaWadSxYgizqwiec1W9tJ1NI3Eg823rwdjVWoO5VSykgkCp9q3wj4Tc6aTy/ZeK7LEqSSA6BCenIH0Np73vNhM9B/umeA7dpdmzAfQdxfqjaqfYmY+VaA7brplHb1+9SDkOxNmBKstm8gfWdlPeKjWTsscq2JA7Qju3OgJt8B8Rp5Ru9VQdnhavJqTgnxIRh+cxu1azMLBbITq51vbkP6vM4Ze02tmq1uK3QrUG7bAVSwtcKGAe3geDj+tZNs7fpkbs8VSYMOJUZXHmh4+kzG7e8FegzZG/Z3v2b95LnjYX0PlNmm8GExihMXSVTwu4ut/s1Bqvrab0b32vsHtKjiRanURweKG1/IqdZH/AKp0MxekGoORbPhzkvfqpup9pQYn9HwPfwmI04qtQ51/w1F1HzjUr7RwlsyVXQcTpiV9CLMB5yIv1weOo/2WMWqo+jikufLONZKu8WMp/wBtgA4+th3/APqbzhwG+wfSrTAP2TlP7rD85Y4jeZRTz06VV9CbWsAAL3JF7jyvKm0lHfmkdKlHE0yDbv07i/S4PG2ssqG8NF/hNT/k1fyWYOliK1HEtiMTmD5mBogWWxVSFJPHQ2v4TY4F6GJTPTVD1BUBlPQjrBVyK46OPOnUH4rA116n91v4SvGEA4C33Sw/AxwS/wBJ/wDmVP8Auj8X9/1fwfaertKkpszgE6gENcjwFpy195sMgu1W3+Cp/wBsjfAoeK35alm/Exv6hTGvZJ55R+Jl5Z4cr7+YX6JqP9ymT+NoU97S/wDZ4TEkdWQj11sPnOxqqIPiRfULG08ehICsXY8BTBqE+VgZm7/VrGz9NuPGY7GVDaitOiv1q2Uv+6pcfOZHbVWotZFxeIxNSmamWo63p0QOeUC99fwOk1G1duGnmRaTrUAbWtlpqpAvmIJubcbTLYjZ5ULTrFmJtUK3OSpzvnGlyCR4XmZq/O2rufGmg2UMFT/u5oaC+bMC/mS2s4tu710UVlW7kgjTur0+I8fSc2O2aKuIo06ND9XztTpuRZ8qEFs666sBe501tGYqvgMD3nPa1QAbG1arc66jgvrLv4ifdYmsClrKU7Q3XNxI4ZgDrbxnZsLa6YesCBncqw71sxcjuqDrlF5WbX2nUxVVquVgCeOpst9FBtpYSbY+EC3qPcHOADzHj7zV6PpZ46riK1Raj1Mr8FWmboAT8OX/AM3tLzCbCAq0alRiWNdHc2soWmjHUeAHzlZgD2temtl0bMSul7a3PtL3a9OozIKKuSoLsU+iCQoJ1vxvwnmzt6dcY1m6uMWszMpOpvY6MB4ib3DDQTG7l4UimGa+Y8SeJINptaQ0nbxdOefaURYgizswjaMMkaMtIOHHUsykdQZ4nvBu8Wr1F5FWI+8pGYexDf457rUWYbfPZFmzghQ1hmPBKguEc+BuVPgfCYy+lleWYjHt2a4cjMKTs2cg6XXLkGvwDlwnHi6jPTbMcwXUcgABwUAWA8BNHtPZQfZ+IqNSNOvTqWYXJ4MATf6QIIN/GYvC7SK0yjgkWIBvqNOB95z8cl/hrO6d2FAyC1tdZK1FgLlW9Qbe8bsKsuZAfosl/I85sGoKoLXY+R4m/Dx1lz8nprgxx9mXwO06lE3pVHT7p0PmOB9ppdn/AKQ6y6VUSoOo/Zv8tPlOGrgEqHKyMjm/LKTqT5N8pUY7Z7UjrqpNgw4X6HofCax8ky4+Uyxseh0t88HXFq9Mqf8A5UFQfvC5nPiMFTLqcAws3FaJuLjXMAeBFuHMTzsPLDYW22wtYVAuYWIKE2BuLXv1E6WMSvQ8Ns+o1Tvsctl+NAWsLgoBwHXU8xOuvs5spFKlh73BDlnV/HN3SrX8AtplN4/0jVKBWnToKrsqtnds6gMARlUAXPnKIb5Ytu8MS4vyUKB7WmZPtd/T1TAYysigVcNTcgWJpPRCnpZWpX4dTOhtq9MEw+62FI+YnlVPfXGD/b380Q/lJf8AXvF86if8tZfVZnpv9ps9W2TDOtr3IrUKd72+ovhzlZitkVnvZEXxesWPDoKcx7b8Yv8A4q+iLIqm+OLI/vDD7qoPyl0zebtqk3TrE3OIpr9ynnPzInV/oJaetbHYjS/CquHH/SAfnPPq23K7/FiKx/xsB7AzjL5jcm56nU/OZuEvazKzpu8TtDZuHu5yVGBuWs2Je/XM1xf1lhgt7sDiEALAAjRa6ZR6HUD3nkeOcksOQ5fnLXduh2r0VQXOcXB00XvN8hGpIc16PtBVqJ2WEqqjkgdol2IUGx73PpxlDj/0apSoPVQ1KtWmA+XQKVBu9l5nLfieUr9pbyVsNVdaYRSWYgsM5CsSw0va9iJn6m8eKqVS7YqvdToVcootxsq2Ekm+VvCei5qucvcphAWKniONvAmda4cqFNyODC/C2YgENysdLMLSow+MZbZbceH1mLXN5sdm7tdsnbVWtmuQFvwHX2nPK67dMeTNi4M9s1VgosCndAHe58NCQL6zQdoOyaov0qYUHhcMwt+fvKkg0hTCWC5cuX7dTMQfa00Wy9jDPSzu7WuqoNKZIue0KjmAbDlOWvatb00W6ZY0xmmrpicOz8MFAsLSwE9WM1HLK7OEWIIs2yaY0iPMQiBEwlXtzZorUmQjiCJb2kdRJNDyDHY3shWwuIVj+wIViQq1F5d4/SWwHOYHH7HNi9OzW+JVIPrpPeNo4NWr5KtJHBQsAwVzyv3SOHDUTK4vY+Fruwwq9jVQ2z06ZprcfRZbAMPn0M5zH1ts+S3byHBV8hOmnBvrDXjNjsnagqJluCfxtwI8eo9Zwbe3cPaWqIKNQ8CP7Gp9pT/VuYEzrU3w72YFTyI1U9DfnNZYTOGOXrW4VFNTLYrmN2u1u9xBX5SyxGCWoLONCLHx8fA+PgJjcHvRqO3XNbQODY+vy/jLgbypYFRUa3AXUL4XIvp6Tx5eHOXh6MfJipcZhjSqMh1ym1+o5H2tG4ZQzqDwLKp8ibRcViDUdnbixubcPKJhzZ1J4B1J8gwJPtPbz68vP3eHVvhhCxovcn9la417tOyr8h85WYUWWaPenEJko9m17024ixALK3Dn0lCJz8Ntx5a8k1TrwvG3hO7kWNMeI0iFMjhC0FEggr0gWFzYa3PgBe80W5FKn+sqyK2VaNVmzG5vlAI/6pl8bVBYAH4Tr7jh14yx3cDdvakWKuGRrXHcI4Edb285y8s3jXTDtPvC3aV3cfW08rAflKkuBSGupzH3M0G8+wGw1NCzjvG2Vblj4aTiwOxQADiAyJa4BBDOeIUdAepjCz1lhlOXFs62ZSwvroPHlPVezyYdV+wo9T/MzI7B3cDOHZdSwK0/qJfQnxmn2ztUKwpKpZ9G+wB4mefO+11HTHhBUo5HzEjKwZb8cp7gXS9ye6OHOavdnZxJ7Q872H2SdLnmbWEzOytk1K1RXe7ajloPACenbOwWRQPATrhimVdNJLCTAQAjhO7kAIQhKCIRFhAbaLaLFEDkxOzlqWzXuODKSrDqAw1nLX2UlrBQD9YDX16y2jCsaRjdr7FDqadZA6cbHX1U8j4jWYfbG5DqD2Nq1Pj2NWwqD7rHRvWx8TPY6uHuNRcdJVYrZV9V9jx/nJofP2L3cXMVQtSfnRrAqfS/KVmI2bWofEjL9pdVPqJ7xj9jpUGWtSVh0db28uY9JR4jc1R/YValP7DftqflZtR7xusvIKe0G52b5GX27tSnUZgw71tA1iMvMjqZqMZuUzfHhqFX7VB+xfzytp85ltp7uUqNQAPWoVAQwp4hSAQD9F10PSZz1lNNY3Vde/GCWmqOHUkKtMBeFraAeQEpaNQMoI9ptd7N3zikorRakGFSqf2rCmpOilQTzFh7yoT9Gm0B8OHpuOqVFI+RmPB+RrydqXLHZPAzQ0txNoDjs0t4isy/g8mbcfHt/wC1n1xD/wD6TttjTLtpx089JE2IUfSH4zR1f0a49v8AcqVP71W4+bGQH9HGIX+1q4Ol51FYj0F4GdbHryzHyEhq49uQC+J4zTjdCgptUx3aH6mGQufSWWD3LU60sHWf7eKYUl88p1jcGAo4M1DZAzH7IJ59Zvt0N3zTpVjVQoSaZU/SyqCT5a/hL6nuliTTKpXw9Dh3aNNj17pfQ/KGzN1MXTWpTZ6NqgH7TMzkd0hiFsOR521nHy7yx1G8Lq8l2blrEVaFHtWFwuLx1ioPM0aI05cdfOPxWz07XNVFTFYlhmCsO4o4A2PdRRyvc9LzV7O2JkRKaDRUVABxsABLjDbJC/FqenL1MuPjkLla8tpV61LEF6mHAvcd3ur6aa+c0Gzd3TiahqsuUG1hxNpuq2y0qfGgMmoYVUFlFgJf+c3tfa6c2A2WtJbACdwEUCLN60yAIQhKCEIQCEIQCEIQFvC8SEAjHpXj4XgctWgD8Qv+PvOKrsoH4T6HQ+8tzGGmDCaUD7MK/wAx+YlJvJuymJp5X0IIZXUAlWHMdb8CJuclpw7S2YtZCrC1/pLoQetxJYmnnI3ADBBiK9SpTpg2pi9MElixzG56jh9US7wexaCgKlFVA4Zcyn94G595aYPdsh1LEgJfUMGzkjjY8Bz9ZcDZo5EeomZit2z4w1jo1X0q1QP80Wrhc3Fqvl2tUD/NL87NHVfY/wAYn+ivFfYzWjllX2LTb4lZuWtSofxaCbt0AbjD0r9WXN/mvNWuyx1X2/nHrs0fW9gBGkZ+jgQosihfBAFHyk64VvL8ZfLgl55j6n8pKlBRwUDyjS6UlDZbcRm9bgfOKuy6jWWozXBJ7ndUrfmwHTlL8CEeqo6dLKLAR4WLElBCEIBCEIBCEIBCEIBCEIBCEIBCEIBCEIBCEIBC0IQEyxwWJFMsCZIZRFiQC0IQgLC8SEBbwvEgZAQhCAQhCAQhCAQhCAQhC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GB" altLang="fi-FI" sz="1800">
              <a:latin typeface="Calibri" pitchFamily="34" charset="0"/>
            </a:endParaRPr>
          </a:p>
        </p:txBody>
      </p:sp>
      <p:pic>
        <p:nvPicPr>
          <p:cNvPr id="17424" name="Picture 28" descr="http://t2.gstatic.com/images?q=tbn:ANd9GcQrdqB_CbUyDdGx08FsMUA9x_P8C94mZ12AzjJDfegRRfcK8jN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3284538"/>
            <a:ext cx="220980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5" name="Picture 30" descr="http://t1.gstatic.com/images?q=tbn:ANd9GcQkSnR5cSaQU5LIqel1HaEUnfj1XHkvo60VOh4-Q-OXa77VocSy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133600"/>
            <a:ext cx="161925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6" name="Picture 4" descr="http://t2.gstatic.com/images?q=tbn:ANd9GcT08Cywgh69ZQAVgQam7haeLacFqffEu94mRU4HvysbMMinyWUd0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5013325"/>
            <a:ext cx="295275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179388" y="765175"/>
            <a:ext cx="431800" cy="368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79388" y="2060575"/>
            <a:ext cx="431800" cy="3698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11188" y="5949950"/>
            <a:ext cx="431800" cy="368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987675" y="5949950"/>
            <a:ext cx="431800" cy="368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03575" y="1989138"/>
            <a:ext cx="431800" cy="368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5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003800" y="4149725"/>
            <a:ext cx="431800" cy="368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6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156325" y="2276475"/>
            <a:ext cx="431800" cy="3698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7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388350" y="1412875"/>
            <a:ext cx="431800" cy="3698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8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740650" y="3789363"/>
            <a:ext cx="431800" cy="368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9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316913" y="6092825"/>
            <a:ext cx="431800" cy="3698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763251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i-FI" dirty="0" err="1" smtClean="0"/>
              <a:t>Kysymys</a:t>
            </a:r>
            <a:r>
              <a:rPr lang="en-US" altLang="fi-FI" dirty="0" smtClean="0"/>
              <a:t> 4</a:t>
            </a:r>
            <a:endParaRPr lang="en-US" altLang="fi-FI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685800"/>
          </a:xfrm>
        </p:spPr>
        <p:txBody>
          <a:bodyPr/>
          <a:lstStyle/>
          <a:p>
            <a:r>
              <a:rPr lang="en-US" altLang="fi-FI" dirty="0" err="1" smtClean="0"/>
              <a:t>Mikä</a:t>
            </a:r>
            <a:r>
              <a:rPr lang="en-US" altLang="fi-FI" dirty="0" smtClean="0"/>
              <a:t> </a:t>
            </a:r>
            <a:r>
              <a:rPr lang="en-US" altLang="fi-FI" dirty="0" err="1" smtClean="0"/>
              <a:t>seuraavista</a:t>
            </a:r>
            <a:r>
              <a:rPr lang="en-US" altLang="fi-FI" dirty="0" smtClean="0"/>
              <a:t> on </a:t>
            </a:r>
            <a:r>
              <a:rPr lang="en-US" altLang="fi-FI" dirty="0" err="1" smtClean="0"/>
              <a:t>neljäsosanuotti</a:t>
            </a:r>
            <a:r>
              <a:rPr lang="en-US" altLang="fi-FI" dirty="0" smtClean="0"/>
              <a:t>?</a:t>
            </a:r>
            <a:endParaRPr lang="en-US" altLang="fi-FI" dirty="0"/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505200"/>
            <a:ext cx="8572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1143000" y="3886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fi-FI"/>
              <a:t>A</a:t>
            </a:r>
          </a:p>
        </p:txBody>
      </p:sp>
      <p:sp>
        <p:nvSpPr>
          <p:cNvPr id="15366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90600" y="3505200"/>
            <a:ext cx="1600200" cy="7620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pic>
        <p:nvPicPr>
          <p:cNvPr id="1536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048000"/>
            <a:ext cx="685800" cy="120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3048000" y="3886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fi-FI"/>
              <a:t>B</a:t>
            </a:r>
          </a:p>
        </p:txBody>
      </p:sp>
      <p:sp>
        <p:nvSpPr>
          <p:cNvPr id="15369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160295" y="2971800"/>
            <a:ext cx="1219200" cy="1371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pic>
        <p:nvPicPr>
          <p:cNvPr id="15370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200400"/>
            <a:ext cx="5810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5181600" y="3886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fi-FI"/>
              <a:t>C</a:t>
            </a:r>
          </a:p>
        </p:txBody>
      </p:sp>
      <p:pic>
        <p:nvPicPr>
          <p:cNvPr id="15372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276600"/>
            <a:ext cx="6858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7010400" y="3886200"/>
            <a:ext cx="22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fi-FI"/>
              <a:t>D</a:t>
            </a:r>
          </a:p>
        </p:txBody>
      </p:sp>
      <p:sp>
        <p:nvSpPr>
          <p:cNvPr id="15374" name="AutoShape 1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181600" y="3200400"/>
            <a:ext cx="1219200" cy="10668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15375" name="AutoShape 1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58000" y="3200400"/>
            <a:ext cx="1219200" cy="10668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2" name="Ellipsi 1"/>
          <p:cNvSpPr/>
          <p:nvPr/>
        </p:nvSpPr>
        <p:spPr>
          <a:xfrm>
            <a:off x="3048000" y="2772928"/>
            <a:ext cx="1534294" cy="1969368"/>
          </a:xfrm>
          <a:prstGeom prst="ellipse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Suorakulmio 2"/>
          <p:cNvSpPr/>
          <p:nvPr/>
        </p:nvSpPr>
        <p:spPr>
          <a:xfrm>
            <a:off x="2306053" y="501317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Neljäsosanuotti kulkee samassa rytmissä kuin perussyke.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Neljäsosanuotin osat ovat nuppi ja varsi. Nuppi on väritetty.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Neljäsosanuotti luetaan TAA.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19306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i-FI" dirty="0" err="1" smtClean="0"/>
              <a:t>Kysymys</a:t>
            </a:r>
            <a:r>
              <a:rPr lang="en-US" altLang="fi-FI" dirty="0" smtClean="0"/>
              <a:t> 5</a:t>
            </a:r>
            <a:endParaRPr lang="en-US" altLang="fi-FI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Minkä nuotin kesto on kokonaisen tahdin mittainen tahtilajissa 4/4?</a:t>
            </a:r>
            <a:endParaRPr lang="en-US" altLang="fi-FI" dirty="0"/>
          </a:p>
        </p:txBody>
      </p:sp>
      <p:sp>
        <p:nvSpPr>
          <p:cNvPr id="17417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124200" y="2971800"/>
            <a:ext cx="1219200" cy="1371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pic>
        <p:nvPicPr>
          <p:cNvPr id="17444" name="Picture 3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505200"/>
            <a:ext cx="8572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1143000" y="3886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fi-FI"/>
              <a:t>A</a:t>
            </a:r>
          </a:p>
        </p:txBody>
      </p:sp>
      <p:sp>
        <p:nvSpPr>
          <p:cNvPr id="17446" name="AutoShape 3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90600" y="3505200"/>
            <a:ext cx="1600200" cy="7620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pic>
        <p:nvPicPr>
          <p:cNvPr id="17447" name="Picture 3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048000"/>
            <a:ext cx="685800" cy="120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48" name="Text Box 40"/>
          <p:cNvSpPr txBox="1">
            <a:spLocks noChangeArrowheads="1"/>
          </p:cNvSpPr>
          <p:nvPr/>
        </p:nvSpPr>
        <p:spPr bwMode="auto">
          <a:xfrm>
            <a:off x="3048000" y="3886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fi-FI"/>
              <a:t>B</a:t>
            </a:r>
          </a:p>
        </p:txBody>
      </p:sp>
      <p:sp>
        <p:nvSpPr>
          <p:cNvPr id="17449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124200" y="2971800"/>
            <a:ext cx="1219200" cy="1371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pic>
        <p:nvPicPr>
          <p:cNvPr id="17450" name="Picture 4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200400"/>
            <a:ext cx="5810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51" name="Text Box 43"/>
          <p:cNvSpPr txBox="1">
            <a:spLocks noChangeArrowheads="1"/>
          </p:cNvSpPr>
          <p:nvPr/>
        </p:nvSpPr>
        <p:spPr bwMode="auto">
          <a:xfrm>
            <a:off x="5181600" y="3886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fi-FI"/>
              <a:t>C</a:t>
            </a:r>
          </a:p>
        </p:txBody>
      </p:sp>
      <p:pic>
        <p:nvPicPr>
          <p:cNvPr id="17452" name="Picture 4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276600"/>
            <a:ext cx="6858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53" name="Text Box 45"/>
          <p:cNvSpPr txBox="1">
            <a:spLocks noChangeArrowheads="1"/>
          </p:cNvSpPr>
          <p:nvPr/>
        </p:nvSpPr>
        <p:spPr bwMode="auto">
          <a:xfrm>
            <a:off x="7010400" y="3886200"/>
            <a:ext cx="22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fi-FI"/>
              <a:t>D</a:t>
            </a:r>
          </a:p>
        </p:txBody>
      </p:sp>
      <p:sp>
        <p:nvSpPr>
          <p:cNvPr id="17454" name="AutoShape 4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181600" y="3200400"/>
            <a:ext cx="1219200" cy="10668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17455" name="AutoShape 4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58000" y="3200400"/>
            <a:ext cx="1219200" cy="10668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2" name="Suorakulmio 1"/>
          <p:cNvSpPr/>
          <p:nvPr/>
        </p:nvSpPr>
        <p:spPr>
          <a:xfrm>
            <a:off x="2430379" y="465313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Kokonuotiksi sanotaan nuottia, joka kestää neljän iskun ajan.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Kokonuotti on ontto keskeltä ja sillä ei ole vartta.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 smtClean="0"/>
              <a:t>Tititoidessa</a:t>
            </a:r>
            <a:r>
              <a:rPr lang="fi-FI" dirty="0" smtClean="0"/>
              <a:t> sanotaan TAA-AA-AA-AA.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3126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8" name="Picture 8" descr="Image result for playing musi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4333" y="4347628"/>
            <a:ext cx="2135333" cy="2765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3528" y="2420888"/>
            <a:ext cx="8229600" cy="1143000"/>
          </a:xfrm>
        </p:spPr>
        <p:txBody>
          <a:bodyPr/>
          <a:lstStyle/>
          <a:p>
            <a:r>
              <a:rPr lang="fi-FI" dirty="0" smtClean="0"/>
              <a:t>Kuka koulumme henkilökunnan jäsen vaikuttaa yhtyeessä, joka on yksi oman tyylisuuntansa tunnetuimmista kotimaisista edustajista?</a:t>
            </a:r>
            <a:endParaRPr lang="fi-FI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fi-FI" dirty="0" err="1" smtClean="0"/>
              <a:t>Kysymys</a:t>
            </a:r>
            <a:r>
              <a:rPr lang="en-US" altLang="fi-FI" dirty="0" smtClean="0"/>
              <a:t> 6</a:t>
            </a:r>
            <a:endParaRPr lang="en-US" altLang="fi-FI" dirty="0"/>
          </a:p>
        </p:txBody>
      </p:sp>
      <p:sp>
        <p:nvSpPr>
          <p:cNvPr id="5" name="AutoShape 4" descr="Image result for playing music"/>
          <p:cNvSpPr>
            <a:spLocks noChangeAspect="1" noChangeArrowheads="1"/>
          </p:cNvSpPr>
          <p:nvPr/>
        </p:nvSpPr>
        <p:spPr bwMode="auto">
          <a:xfrm>
            <a:off x="176213" y="-2841625"/>
            <a:ext cx="4581525" cy="5934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" name="AutoShape 6" descr="Image result for playing music"/>
          <p:cNvSpPr>
            <a:spLocks noChangeAspect="1" noChangeArrowheads="1"/>
          </p:cNvSpPr>
          <p:nvPr/>
        </p:nvSpPr>
        <p:spPr bwMode="auto">
          <a:xfrm>
            <a:off x="328613" y="-2689225"/>
            <a:ext cx="4581525" cy="5934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349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4882" y="1124744"/>
            <a:ext cx="8229600" cy="1143000"/>
          </a:xfrm>
        </p:spPr>
        <p:txBody>
          <a:bodyPr/>
          <a:lstStyle/>
          <a:p>
            <a:r>
              <a:rPr lang="fi-FI" dirty="0" smtClean="0"/>
              <a:t> </a:t>
            </a:r>
            <a:br>
              <a:rPr lang="fi-FI" dirty="0" smtClean="0"/>
            </a:br>
            <a:r>
              <a:rPr lang="fi-FI" dirty="0" smtClean="0"/>
              <a:t>Mikko ”</a:t>
            </a:r>
            <a:r>
              <a:rPr lang="fi-FI" dirty="0" err="1" smtClean="0"/>
              <a:t>Pelcepoop</a:t>
            </a:r>
            <a:r>
              <a:rPr lang="fi-FI" dirty="0" smtClean="0"/>
              <a:t>” Silvennoinen</a:t>
            </a:r>
            <a:endParaRPr lang="fi-FI" dirty="0"/>
          </a:p>
        </p:txBody>
      </p:sp>
      <p:pic>
        <p:nvPicPr>
          <p:cNvPr id="25602" name="Picture 2" descr="Image result for barathrum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575401"/>
            <a:ext cx="4876800" cy="2575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fi-FI" dirty="0" err="1" smtClean="0"/>
              <a:t>Kysymys</a:t>
            </a:r>
            <a:r>
              <a:rPr lang="en-US" altLang="fi-FI" dirty="0" smtClean="0"/>
              <a:t> 6</a:t>
            </a:r>
            <a:endParaRPr lang="en-US" altLang="fi-FI" dirty="0"/>
          </a:p>
        </p:txBody>
      </p:sp>
    </p:spTree>
    <p:extLst>
      <p:ext uri="{BB962C8B-B14F-4D97-AF65-F5344CB8AC3E}">
        <p14:creationId xmlns:p14="http://schemas.microsoft.com/office/powerpoint/2010/main" val="2791237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esd.cs.ucr.edu/labs/music/scal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700213"/>
            <a:ext cx="8647112" cy="396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68538" y="4868863"/>
            <a:ext cx="5399087" cy="40005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 err="1" smtClean="0"/>
              <a:t>Luettele</a:t>
            </a:r>
            <a:r>
              <a:rPr lang="en-GB" sz="2000" dirty="0" smtClean="0"/>
              <a:t> </a:t>
            </a:r>
            <a:r>
              <a:rPr lang="en-GB" sz="2000" dirty="0" err="1" smtClean="0"/>
              <a:t>sävelten</a:t>
            </a:r>
            <a:r>
              <a:rPr lang="en-GB" sz="2000" dirty="0" smtClean="0"/>
              <a:t> </a:t>
            </a:r>
            <a:r>
              <a:rPr lang="en-GB" sz="2000" dirty="0" err="1" smtClean="0"/>
              <a:t>nimet</a:t>
            </a:r>
            <a:r>
              <a:rPr lang="en-GB" sz="2000" dirty="0" smtClean="0"/>
              <a:t> </a:t>
            </a:r>
            <a:r>
              <a:rPr lang="en-GB" sz="2000" dirty="0" err="1" smtClean="0"/>
              <a:t>järjestyksessä</a:t>
            </a:r>
            <a:r>
              <a:rPr lang="en-GB" sz="2000" dirty="0" smtClean="0"/>
              <a:t>!</a:t>
            </a:r>
            <a:endParaRPr lang="en-GB" sz="2000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2. Nimeä nuotit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6823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en-GB" altLang="fi-FI" u="sng" dirty="0" smtClean="0">
                <a:ea typeface="ＭＳ Ｐゴシック" pitchFamily="34" charset="-128"/>
              </a:rPr>
              <a:t>3. </a:t>
            </a:r>
            <a:r>
              <a:rPr lang="en-GB" altLang="fi-FI" u="sng" dirty="0" err="1" smtClean="0">
                <a:ea typeface="ＭＳ Ｐゴシック" pitchFamily="34" charset="-128"/>
              </a:rPr>
              <a:t>Nimeä</a:t>
            </a:r>
            <a:r>
              <a:rPr lang="en-GB" altLang="fi-FI" u="sng" dirty="0" smtClean="0">
                <a:ea typeface="ＭＳ Ｐゴシック" pitchFamily="34" charset="-128"/>
              </a:rPr>
              <a:t> </a:t>
            </a:r>
            <a:r>
              <a:rPr lang="en-GB" altLang="fi-FI" u="sng" dirty="0" err="1" smtClean="0">
                <a:ea typeface="ＭＳ Ｐゴシック" pitchFamily="34" charset="-128"/>
              </a:rPr>
              <a:t>artistit</a:t>
            </a:r>
            <a:endParaRPr lang="en-GB" altLang="fi-FI" u="sng" dirty="0" smtClean="0">
              <a:ea typeface="ＭＳ Ｐゴシック" pitchFamily="34" charset="-128"/>
            </a:endParaRPr>
          </a:p>
        </p:txBody>
      </p:sp>
      <p:pic>
        <p:nvPicPr>
          <p:cNvPr id="21506" name="Picture 2" descr="http://t3.gstatic.com/images?q=tbn:ANd9GcRC6iqDzUxJns9yxZ_MRrGyUI0g2UhbChq7Lyn_ikHuMeNJNHnjl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0"/>
            <a:ext cx="1752600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7" name="Picture 4" descr="http://t2.gstatic.com/images?q=tbn:ANd9GcQe62tvGGZiFjR3psjg2xmOnVITQMfToawrLSMniiArezO1pfv0A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1412875"/>
            <a:ext cx="2143125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8" descr="http://t0.gstatic.com/images?q=tbn:ANd9GcTBqrjvkfdEtBy2t7QTpnjwOFmKqyy14d5ZtHCqYHmLTxxbazfX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77"/>
          <a:stretch>
            <a:fillRect/>
          </a:stretch>
        </p:blipFill>
        <p:spPr bwMode="auto">
          <a:xfrm>
            <a:off x="6875463" y="188913"/>
            <a:ext cx="1847850" cy="237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10" descr="http://t2.gstatic.com/images?q=tbn:ANd9GcR-Z1vTey5VZeNdYYwVdI8kGQSWkDFnPaMee06JutgQirbiTKu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981075"/>
            <a:ext cx="192405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12" descr="http://t3.gstatic.com/images?q=tbn:ANd9GcTZzFX_WiLIxS1BsGw3hZLhSs9PPIvPEMVdw7MCrUO7NSqqvrm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3860800"/>
            <a:ext cx="21336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Picture 14" descr="http://t2.gstatic.com/images?q=tbn:ANd9GcSTNOwdpO-fPzbpSaLlwy8FqqAGQ4KUsPCKDEupEUYcMmaM5QVL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964"/>
          <a:stretch>
            <a:fillRect/>
          </a:stretch>
        </p:blipFill>
        <p:spPr bwMode="auto">
          <a:xfrm>
            <a:off x="6875463" y="2636838"/>
            <a:ext cx="1820862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2" name="Picture 16" descr="http://t0.gstatic.com/images?q=tbn:ANd9GcRl1wTXDSnukcSH6EHzVB-RHOv9pAf09u7jYLZGfKvuD6yz3Xq_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3429000"/>
            <a:ext cx="1873250" cy="312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3" name="Picture 18" descr="http://3.bp.blogspot.com/--Q3vLorCNDI/TjGnULTfsrI/AAAAAAAAFHQ/-wp3xq_KAuY/s1600/Lady-Gaga-bed.jpe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4508500"/>
            <a:ext cx="1722438" cy="214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4" name="Picture 20" descr="http://t3.gstatic.com/images?q=tbn:ANd9GcTfkMrax0Kj4fUlY6Td1H6d2EZxMskOMrMxwlxN4vM7jnygpw2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22"/>
          <a:stretch>
            <a:fillRect/>
          </a:stretch>
        </p:blipFill>
        <p:spPr bwMode="auto">
          <a:xfrm>
            <a:off x="6875463" y="4652963"/>
            <a:ext cx="1847850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5" name="AutoShape 22" descr="data:image/jpeg;base64,/9j/4AAQSkZJRgABAQAAAQABAAD/2wCEAAkGBhQSERUUEhQWFBUVFxkWGRcYGBgWFxcVFRgYHBkbGRwXGycgFxojGRYYHy8gJScpLSwsHR4xNTEqNSYrLCoBCQoKBQUFDQUFDSkYEhgpKSkpKSkpKSkpKSkpKSkpKSkpKSkpKSkpKSkpKSkpKSkpKSkpKSkpKSkpKSkpKSkpKf/AABEIAPIA0QMBIgACEQEDEQH/xAAcAAACAgMBAQAAAAAAAAAAAAAABQYHAgMEAQj/xABFEAACAQMDAgQDBgQDBgMJAQABAhEAAyEEEjEFQQYTIlFhcYEHMpGhsfAUQlLBI9HhFTNigrLxJFRyFyVjkqKztMLiFv/EABQBAQAAAAAAAAAAAAAAAAAAAAD/xAAUEQEAAAAAAAAAAAAAAAAAAAAA/9oADAMBAAIRAxEAPwC4KKKKAooooCiiigK8LV47wP32peuvXds3qxhpgg/dIwPYgT8JFB3WtQrEhWBI5AOR8x2rMmllm76txBwSvqgRkkECP5v7CKW+L+obbIiZYOog7SPS2ZOThSIGSSB3oJCupU5BBHuDP6fI1nv/AH8ahnh7rbNLMQLf8pLD1QBEcAjcTkCPUOOakLdSC29wIMglY7kLuIx3kUDOa9pVpOo7mKTJAOQIBMKwEiRMSYHauv8AixGTBgE/CYifafnQdVFaUvTWbXMUGdFeA17QFFFFAUUUUBRRRQFFFFAUUUUBRRRQFFFFAVqu3wpE4nE4ifrWN272H1PznM/CKVXdTv3gkrM8ZI2Su4TiICyP+IHvkOTxL4kWyGAcB1Vn2QCfTABIMekSSRIJAY9qXM5thUQEysmCJJZmaZ/pBYEETM+8moj17qKqw9W4EZILQHbhiZgqW7/A8Gs08VIUtIQwS3Oz0lQQJUMMS26WlCSAZGKCV6brCqQrE2zbeGIxksBgwSsstzB5iO4qN9VN64nmTuKsW3ktAhvTgmApMZIJ9QiMyutdSHo9XrETMPLLyfSQZWYzGZUSpiu+3rCpuF3K8mSCzA7sbvMkbYdQQSRnuWoE69QuWnLlblpmhUUklsusr92CdymCcQSeRmX9O14bSM11QPLtsdsEBoG1AG9oWeD2iABMSXXNb23Fi43lSkbt9v1FZIO5WIYzG8x6OxIrVY6w10E3VHqDBpRiWbOTkCQJG6BHvK0D7p/XhbuDaYwrgKu2ILIwfACggkRxJn4ns6n4rlkuSVQBWZRltrENJLEYMhAB3Vu4EodPo7QDi5dcbbe5TuL+pATGIBj1CMSZwCsBT1DqgcMu65dTG0ehRKk7DloIALjBzMYGKC1OmeLFNtDccD0EnGDtYAH0yASDMTAxgUy0nVPNRd0SyjHEffDTkjBU8kVT/Q7/AJbEu4QNb2nICrtROTtwYI/DvOMrviswFsHbj+ou9xm3Z+7GwcBDn542hdtjVAQJGRI7T8h8RBrrtvNV30Hq+1grXALpAln5XfBiSoBIgDIEFjjgVPdHcBAiPoZz/pQdVFeA17QFFFFAUUUUBRRRQFFFFAUUUUAa5TeloBGDBA5BOc59s/Wvb+oKZb7s/eA+4I5cT90H+YcTkAAmlPUbu4A2z6nO0RtKnbJhsgxuEYMjPxoDX6srkFcgrBMesf8AcPMfA8io/wBO8QK+msszAXFD2ruSrK65YnEFCUHvG7gEYjnVeqsWdbsrcbZtG4wLi7hEsBBBU5PET8Ql8Qay56ld13iIZDKlSJAZQJJ5GYjMjggOnxEiF7vBCyQTtB7hgAIAIcwGIz6vYRFH1jWX8y0SoDblg7oII4LkyRCnk/GcmtbKxAENukqSwgACTK7sYHPsB3mlfmEme2SSTIPGTHfI/Kgkl7qCu+ZVSJIO1SJElSBG7LA9omOwrDq/Ujcd1RGVXPmCcMxYSCQBBEEcDjuJJpLassQMgRMkAEg5ySpmJIEmckU90GoVE3WQu5ZDzJIO0yONqKfuKRmPbIoF1gBnjcVO5huDhZMbuXPPOTzgYOaYaTqD+ZFwYfczFnUS5OXj+fJkg85EDsgVPUQoD7hmFkrmMfKQ04ng1q2FcBoYEMDj+WYKsCc9/oPhQPtBrbbtB34n1AliZIUEqF2kLukicgCCCRXKL7upV8hYKgAqW5BYbVj0oqiCRiTPNcFrqpQmRnmeORByMiRjGOMV06a+X3bPSYDEGPUc43ASJPHxgHNBm+tKIBIBD8Oo3FIj+aUMQvpj+ae5rstdSyHtxwSBElPu57woM5n+o+9cV21HrQ/BljzAGJAIEiCCf8vnnpbvljzFyP5ljILYaONqx3jBj3mgmnhvVmVIUSSSGJzJInngS0zBMgcVanSdUWWT3PpBYn0xzJwcgnGIIiap3oOuAcjapwYOQoU5JjdLSJ57fhVhdD63L9l4YqBuJZpyxk9tvLcdhEUE3tCBW2uO1fn48fUHgx2rrU0HtFFFAUUUUBRRRQFFFFAVp1OqW2AXMAnbJgCTxyfnW6tbtIMEryJ4I+PqHI5zig59dr7dtN7uqr/USI/Hv24qMB7SG3bRwVaSbP8ARuUkiJkCSxx/ScHil3iro1u4/lIFS8wMKAArFZJ2w/rzmAoIAYRMCoVbVtw05Vrd5Z2s2GCkFmB9JECSwbBx34oHniDpzrea2pnzB98sPLKbmfJJhQsRExioP12/DepztgQQCAzTBHMiAvPwGOKkHivrF9GNprga4gAJknBAJMjlyoHEcfCTCrlzcqjbkGcjgYEnPBgYoMVbzn2k7EG71GTsQ8sc5J+Hc/KtV3VqxIVCVncRJG45O5hJz6iB9Oa9uOoDAcmADH8ojP5D5Sa1qwW3AAlgMmZgTPwgnGZ/uQwuSMnG4AkD2xx7Vm2sAXavBAJMRJEx9AT3+NYXF3Nxxj6x/n+FA0bDkdsfX5UHmnJmR/KpnMSDjJ7gkgR8ayW6xIYSB93nEDG0ngDA9v0otWMxB4/DnNZ2LW2d3uJPaPb/AFoOaCBBEdjIE5Hx/eR8Kzs3zEZhcjvkkfv8qeWuleYxgTIOOIAHv+xx71zL0I4jjEn5x+lAvs6tlwCT2IMwR8fb5000OpV+TtMQZbkExHx+nHPvC7qPT2tsZ7fjXMHjg4+ooJho5ssrwHAlQSBDQT6dsEbsmOY+NSvpmsAVtzOoM7otqAZafVAAUKRn54jiq/0Gv2oSzGQOFgyvs3GBE/MY5rp6T4gbeQFlDlkHJ2gSykkkNiSBzn3oLW6HqVa2u5mtgMQDI2STMsQwBJAOD/cVLun9SLuQF9EAqRme/wD05/eYL4b1qbA6F9gEF0Ewcyt1cyMsdxjkjETUn6UpVgGGNs745BPbEYPGfcx3ISVWmsq5NPqlJMGY/f8Aaa6gaD2iiigKKKKAooooMTb+Y+R/YP1pHq+rNaaXg7OXSdj21PqQgn0XQDuHM8A9qfGuHVWd4KCVggSMGSMMvuR+vyoF3iDS77LbVU7YupMgF7ewqR/SSJUEg4Ptiqw8S9Za6bbFSt2yxDMSCdpznBCntkkMe1O+sdav6K55d4E2wrbLg+6oIghkYqHtmVlcQY2sMVE/EevOpMhB5h2y4G1WECIG0Ftvcn40HH1DqW4s/B3SSDyTuAj3nd2EVG7mpjESCRII7jgGeVHt8aY6tygYgj1RJ9yPYnjPcfD4Uhue/wC80Gy9qBJMSSZk/wCX77Vna9fuTx/l/lPauM0z6WmQYnv+/wAKBj0nohYksDg4nmB8vlUgTwmSvHyPfnM/jTLw5YLD3x+A+tSV7gtqZIURnMCDxycUEOteEgPvAd+R7c45HHtW7Q+FhyMz2jnP+nE04HXreQHHpOZIjsMfDj8a6bGuQgNIOP1HbHyoMNL4ZWSNoIP4iJEn37/U1o1XQTtW2kHAGYVfiPf9/GmF3xGqZmcfy5z2maiXW/tDZbn+GpkTmTEggzj/AIRBoHWn8Debbbeo9Q9o9QkEnvkj6+1VT1fpjae81twRBMfEdjVjdN+264pIfTrcBJOCQ2Tx8ef3zSrxrrR1C0b66fynTuGB3LEsCOZAEiJ4NBA1fPvWy1d2lWE4/Z+f+tc01t0zgEbuP7UE56N4jtYfcbV4fe2gsGAgyAMHPIaR35mrH8O9W/iLe+27bjA27doEEbgF3YEyQRk4+Iqk/LCOhBIMCSOPiR+/arY8JatkO5Y3XLe5iWAG6EiJBkwyiJnM/Ggm3TLcy0ySWmCDk4IyJBAG3tgDHFOrfFQO54la29s7XdMbduVYbtp3xgN6pkgASfnUz6drFuruQ4njuDAkH2NB10UUUBRRRQFFFFAGo14h6i9tba2y25yXkgkKgO5nLdgsnifTgdqkV1JEfuKhvie1cF1RpUm6ZWVNuV3BS2XX0QsSTj1CO8Au8SWkdUF13KKNzOVVfSiiQAYbaWG4kYIjLE1XXUWHZsSfTEA4ESJ5PJBzkfR5rfDeqtXi19idxwSwuOy+vcoYjYCdoEjjvzUU1ekc3LkAQGJY7vqMlo4B+P6UC7W6sMTGRn8BxSy68/v9+9dWoUgDH5jA+h+Ncc0Hi5qTdCsqoLPIUewkk9gM96jan+35VJOkXQFUe2aDu1HiLWfdszbWCoAUAgY5Pv8AGl+p6Nr7ubgusOc7o/DtTjUeLPKxaCqwyWOQP9TmABJpP1vrt87NxuqtwSGdjJUYwqEKo+Bk/GgXnRPaPr3D4H9KbafrDbQoPwpGbtwAksWt7im87tpMT/NlZBnI/Q0w8P8ATzcvBSD94D8f1oH+sS95QciV9+1R24BJLYA5q+dF0S2dOLTiRH5++eaqjxp4Eu2LpgTbPqDTAKzwPZsif9RQLOj+J9PYaTpbd0+9wn/pWfzipz0r7TNFdIt3dOloE7Q6cAk4lWUEAkDInIExiorq7Fp9GlgothwwcXPUV4j1Qk5BznEfCuRvANxxvtaqxfbkhLjbj7CXUZx7+3tQJvF/TUsay6lv7khlzMK4DR9CSKURTzxRpHRrRcEFrcGfdD//AEKR0DHSOYGeIj3BBx8vmKsTQ9bNvTWyC07mJ45ZQJOPu+gYMzu/Ct9C0MJxUq6ddG0gQ0CV4BjGDiOw9uecSAs7pnUzcj7ynywDMBSfTPpUnbx7DuMDAkPQND5O4Ixa2xlVO30nO6COVnjJMR7TUF8PjezFZ2gC2P8AiDOdrZOR6o9yIE9zY3Syu0BCGGW943EwB7AD9KBjRRRQFFFFAUUUUBUa6n1ZdNrE8wxbvIyliJVLnpCkxwpC7SZ9vapLS/rXSl1FprbYkQCIkfiM/Kgjfju8T/DgKYLMDGwgqwAx7mCYjv8AlTvX9bMW1iIJ94EniRgHBwMzPwqyuveGTprCqHLAODk7SCd/AAIE5M/iSBVa9X0syeSMRI7Tn/6eB/3COtpyZ+fvHPvWhkKz+ddGoHPwNabmfwoNYNMdOxgH2pbUh6Bpd20c54oNGm6aWId2gTO3kk1Ir2rualFtMnmqCCoZVUA8cgA/DBqTaXwuu2d+0RMBSZ/L3os9BLGJ2j48/h2+VAo6d4dVlC7UHuFUAfjyTimHT9Amnecfh+ntipZp9ClhSB25JzSNvEOi0s3dRuuXHJ2qOFTMfUxPegmfQm8xASMH9Ka67pgdIKyB25qmOpfaq9x/8A+Ug4Uf6j4V0WftlvWlkkMRwOZoJfq/AKg79M2yc7CNy/geK7OmeG1Uzct2g/8AULaKfxAzUe8J/arc111ku2VSF3KyTOCJDT2IP4xU3/ity5waCA/a34X3aXzkEmy24wOVaFb8MH6VTQr6P1pDq9p/UlxSn0cbf7184XrZVip5UlT81MH9KDpstgc5M49h7VKdBpiQGERtMGcqwHx4nEj4/EGoxoDkfP398H8qlGh0sBipAmT94DknAnPY+xB+lBLvDbB2toRLYwIZV2ozEweOOQYn3mas/o2nKW1B+9GTiZOZPxzVc/Z70+boJJHlITHctK8zIgBzj5Vadu2BwIoM6KKKAooooCiiigKxcYrKvDQRbxhei0JA+8JBgsVhjABwZ2R+eIqneo3jBZ/dl9zksSZ49vy96uLxs4WwAVLFyVgQMbSSwJwCBx8/eqa6tL5CSpLPBwQBJn2EgGQfh3zQIeqWwGx3gjvjHJ+ZpaTTXqFwEKBnaCJIg5M5yY7jPvShjQe0/wCg6rZB/c1Hwa7dBfgxQT+319j3pl0zrCghyxxgDsZ75FQuxfmuyzczHtQT86w3h8fyHsPj3qu/GvQbiNugspIGOQY9vapz0DVAAe3HcmT+lZeJev2VQrtDXCdoUjuYg+8fSgp+z0m42Y2j3OPw96knSfClhiEu3tjMJBAkQTGMZ715f6mli6GOy86sDBG62BGVIH3s/T502tfaTZyy6OwlyCNwWYB9laQPpFBYXgHwhpdNZZbdxb1y5lnkbtvKgLMoo/M/SGGu0RUwGj2HZqqfp3jhPMDONhLT5lv03FPEwPRcGeCJ+INWD0TxJ5/+DeYNcgvauqcXbeI7fejtE4M5oN9wY3typkz7KP0gH8K+eb17exY8sS31Yz/evorrFn0OBgm3c9+6E186vZKxPtQdegaCDxHf2/0qW6a0HtwsBv6idsgkEwF9hmfbtAJqF2LhXt+NSnw51Bg6ocW3kMoHLBG2gHtLdh3+hoLa8GWGUgkgwqgzyRiAO4HoHqPJPBmanCVCfCqk6q8Wjc1pTvgqHHmQuD93KkR7qam4oCiiigKKKKAooooCvDXtBoEHiS0rG0GjbNwn+qBbJ9Pt6tv5DuaqPxLANwbgNjxtUwYcknJGTgSfkZ5FWZ4xVrtyxbR9i72VmU+oF1VQvPs054we0iC3/Ba+fcW8txLe1drGF5by9zkiAsgn2BEGJEhWutwTmTz+445riI/c05690g2obIVlVgGwxVxIIA5Hx+I4mKXWNITbZwJAKrjnMnPsMfnQabFqT++a600pDVrFoqJIgf3pvol3wPp86D3T/wCVdae9azpiGP7xQ13FA60vUjbUn4fh/nUQ6l1x3dmk5MD4CmmsunyzFL9DobXNwFp4zH6UC/SaC7dPotu+cwP70+teDdSTjRNBAy9wCJ7kzgepa618TNbXbbZlUdgYEfSs3+0O4V23C1zED1ERHyoNml+yPUMPXetWz3Blok/8PNdtrwlqensl17qXER4AUn7s854BpVY8ekRtWCPiT/qTOeaejxR/EWirySRAk8Exn8qC0vID3fg1sH/5hn9a+bdZeP8AuSBNt2AbviRHx4r6A0HWNiLuI9NlSSD/AEofyxXz1rX33rjLw1x2HyLEj9aB70+wBYKtbgyCWwZ+8uDEgSyek8x2mRzeF9AXvAcQYLdlJwCfbJGfaafeC+tKA1q6pZWEEFd4M9iGwR+lWN4P6Fp0JexZUAh9yko7gPtPoPIHoI2tP3j6u1Bj4CV01N9b/wB4qhJztWfWV9gZcfET9asIUm6Kkl22Om+47EuI3D+WAcjmJjtzzTmg9ooooCiiigKKKKAooooFXVel7yHVVLAgwcSVmCMxuzEnt3FKPElh2ssbilmu+XYFlTJCu4L7NvLET9Bnb2lZFKuvIRaa4DtZFYg9hiDPtgz9BQUd4x8N+X9y44QtAs3f98kKPvR6VzI57A55qE3GKn0yIET3Pv8AnV32vBN7VWlNwqqkFgZEwwEQBwAe2O9Qvrn2cX7a/wC6MD0gyoElo9+DiDQV/dvM3JJqSeEtLvZSY27gvPv2PtXG3QCLoQd557/Ie49vnUr8KeGrlu4wZW2MdpaMSD6T8wZB+dB0df6WbTzECY4/Y7VHNQmcCrH6neF+yA8eYnpZTjAwGH75NV91KyUPuP1oOYiVIzStnjHtTIvArlayDP50Ct2rG3p2Y4FNbaW1yw9v3mui3r7fYQe2P38KDVpvCeoYSiFveM5+lMeldLuB1VgRJ74zI96ZdB8YeS33RHB9RBn3EHFONRrrTOzyTukjOPVJghvb9eJoNXifrvlWLgGWKC3z3wPxqtNHG6TXf4i6ub90x90Ex8e1YdN6W7eoD7p/P4UEk6B0nzCCIDE9yR9B+PNPuu9WXQjybTf+IuABl5FoNzPOY7ESJDT2KG11byLcIR5r4WdpVBMMXBnAnGOZ5iKm32a9HtlplHdIZi0s53d1DZQbhzicZNBOvBvTbmn0Vm1eJNxQ28klvUzsxEkmY3R9Kd1gnFZTQe0V5XtAUUUUBRRRQe0UUUHhrn1mmFxCh4OPocHn3BI+tdBrw0GvaBgCAOB2Fab+mDiDweR2I+P+fyreaxNBWvjLwSdwu2hJWSBEEzzBUQCJHbnOeKQde+0t7Nk2wq+e65O0DYTPqZez+o49zJ4gyf7SvtITSo+nsHdqWUqSPu2Qwgknvcjhe2CfY0RevFmLMSWJkkmSSe5oJ9q+u+faTUA+t123R/8AFQQx/wCb73/NHakV/WE47jilfR9ZtJTs/wD1Dj/L8K6tQuaDW2uGQf8AP++K0NfiCCO9dDdN3AnvSu7bKmg23r81oDxWNFBmLpmusdUYKQDEiCfeuGg0HqHNS3w/e8sPcfhFIHcrjPHeWAqLpZYbGEyx9IHJgxI+uKcC/fdbOjcC2rXAwkMCPMJEkAwFyThQSO5EUDzpWjLXrN68qql+XgyVNlNyqqkAkHcrQcmADT/w34g0/S9r3Fc3roIa2SBsEghlYiNrDMZ4HFY9U1t3cw0zFbavZJtm5sW1prabLRUx91oZiQTyuMkGJ+Nep/xN9mDMdsKoJkwBmI7TPv8AOguXov2nabUOttVuq7fdBCkEck7g0AASSTEAGuzQ+Obd7UixaRmnliYaONwthSwWSMvswZE1Q/gvxIdLq7TkjYGIbcu4bGEMIkc/P41YvizT2NOpfp1+wLmpAR7gNxri2tsekWwwUNtOYUkwJJM0Fk3uu2UUMz+k8MPUp+RWQa57PivTsYDmfkf14qs/B3XP4N7trVXN+nSyCbTx6CTIHubkBpC4X6EjoXxLpnXzLBKXP6XhgBHw4MY75oLPXq1s8NWa9SQkDdkzHxiqdveNHgjdnInj5/D8v1rjfxUwzuJgnHJznk/uaC8P9oJ/Wv4iiqR/9oFz2X8f9KKC+KKKKArE1kawJoMTVafaP9p404bT6Rpu8PdEEW/dUPd/j2+fGP2gfaNCtY0jciGuqSG+Kp7Dtu7ziOTTOpeaDnvXSxJJJJ7mtdZGsaABp9prwdQfhmkNdeg1O0weDQP0uQDSzVoD867TcFL9RxQLXFY164rygK36XSF5PZRJ/sK0VYXgrpNsqA43BjP0PE/kKBp4K6avl27tyFS0hcsYO1UEsf7/AEFRno+vTV6+5e1DrbWbjorTClhCLiPugL9RNTHx7qks6ZNJYO1tSQHJn06dTJPGQzADE4Vh3pZ//nr+lS3G24rlYIEywPGcg/I+9Bz9J6Pc1Nw7GSI2puKbiyr6PvNiSMe2JpTpvC9stuv6ks8FmWwpuNI5DOfSh7ZwD8gGb6LqNrSebdNtoQuPLYyN9xSoWAIUA5E9hEzUVveKrzGLQW3OALa+uPYN97249hQNur6IJZZbFlbaNtDPcIa7chhG1idgBYBvQW4GcGu7w90S905v4vW2Wtjy2NovwXABAJEwSARB2kj34pDd8N3yvm6tza3A7fMl7jkLOF+9GVE9p+FSXw14w1euu27Gou7rFuHcEKQ2wqV3bhEAqG4/lPuaBd0Xw5qOq3yly41tyjspZCyllMkXG3AgliZaGg4xG0RnzCmD2JBHy/1FSzqXikabUHU2WO+4hVLfAtWiwKljJZ2cKrTKkfODUIN0nJyTk/EnmgYprJ7/AL/GtD364y9eG5QMMe/6UUv30UH2DRRRQYXHABJMAAkn2AEk/hVb+NPtItFDZ0/rJwzEQoHtB+8fwA+J4se9bDKVbhgVPyIg/kaoLU9FKXGtkAvaZrZA5m3iT/6hDD4EUEf1l3cYOSfxJpRftEHNPOpaYKeIg5pRrr+4/vNBwvWFZGsTQFZlYAPHee5zH0/71rpne0k2d0yVVAFG0lVdWYsYEgBoGf6hnIoPLOrkQeaLr1x2HIIimNzRkjAzQLbi5xXly1FPNB0UnJFdr9AnO35UEf6P04379u0vLuF+nc/RQTV19E8NsuQOMD4E/L45qKfZh0Dd1Jj2s2Wb/muMEX6wXNWJ441rabSqtkf42ouC1aGRDNlmEf0op+pFBGeg9PXV6i71B0dlt/4VhDCp5aQFclhMkFn9paD8DrV9r2mueWl4eUWPpi4jMuVYbJHBM9j3NaNbc11q55fmpdSTbmPLtjI3pgZzPviflXD4v8Q+VZfTLdtH/DBYJKkAkSimQCRJkQMD50ETtaY3UtrevsUb1C2oLOTnaQuf+L2/PEl0dpNKgZDb0Q4LsVu6hsGRABCjhe5kmQoYgQf/AG6ysfKGTgNtG6IgADPYfE/hXbo/C168d99iijEkF2ERAIGExOCQcHFBn1XxEjErZRrhPL3CzEmDJCTnn+bdxPpBK1Jbfg/U6LpdzWk22a6ikqDLW7d0rtMYEwZMSRI9pGvS9NFlHTSW1DFSj3mDXLwVxBEA7LXB5ZTicBitIPC2me5qUs7ptIwdgZKHYfT5m3hQeSeF3c8EOjwv0W3a1dmzrNMLiXmNoglw6k43IEIIKsCODMN8KQ+INCtjVX7VtiyW7jKrGJKg+kmMTEVKvE/Vrepvs+lR7177lsIpfbbQ7SxUAgu5DHuIYSJzUH1O/e3mAh5O4MCGDd5ByDQa5ryaJryaDKaKxr2g+xaKKKDw1V32pWTp7q3lJCakbXXgebYA2t9bZI/5atE1A/ti0O7p/md7F1HGJncdh/6hQUvrdaXnmltxMUwtdOZhgfUd54rW/TXHIPegUuKwIplc0cCWxif3NLmoPAKlFvpJXSNd8ssWt7WAuBfLV10727hEy4b/ABJU4Ag4gVG1T0k/ED8ZP/61OendKuf7Oe6QPKuWl827Kb7JtXboshAW3ENsQNAJ2sI4ggm6B4e3KLjGZPpX5dz/AJfKpZp+gSJ249/3nvXX4K6IXViwC/4hIQEHarhXUYAkbWBHHPFTa30YAfr2/wBKCJ6Xog/lE/T8/wB/6U1t9AxxJ4x/b8qkCaQDitXWrvk6a/dzKW2YYM7gIXAzO4igqTroRbWruWm3KXS0WIaPOHGwhYKi011YYrMkgHtNPCWhull1d5Vti3p1CW1DM7FlDLcue91gA52gSAFntTT7Mel2l6Sbt4B0d7t9wwxttenM84tE596z1PWwiLu3Fnbzm33VtrLjdtYEyqqjJjGKBKvWr9vzfJsSixHmBRcT2MbpktnMmTUP6t4e8+yNRuDIGKm/bDMdpbK6hAJR13YYAgggEj00w0XUH1nUU01sg22fcxKLmTLFsGRwqz6cj3momeunTaq42l3WkL3BsDBlKF2hSIiNp2wZoJF0jo1q36lUqJ2tcukBRBEzlQfUR6dwkBZUhpPvVfF+ntNFstqiMKsm1YVZnb6YZ1McAIDOcikVrpOt1zAkPtaAu/dtgAbdqIJb0kZVeCO1STpHg3Spwj6+8v3lX06dJjL3PuriTkueDtwaBBoNLreqMEU7bKkDny9PbBJiFGOScCTPzqZeH9L021o9Vpzqrlu6DeRrygj/AHUgE4Kw+07UkmIyGzW/xPqLdldur1C2plf4TTBioXEh3wzyCBysAiBAFQrpfh1Nfqlt6NHW1gHdC7iBJj1GMST6iQPjyBq+gtpdPp7q7/PvbDbRd6ncSW3EbfX/ACgAGI7GZrP7T+rJqdRZugAXjYVb4Ef7xSRmDzGMxgLzzUl8c9Wv6XUjTfwwDC0q6di4KLbli1xTgg7oBBKhRbUEEcwbqfhW8NKNd5iX7TOUuMjMWtXTnbdDqpBMjIkZGciQQGvK9rygKKK9oPsaiiigK4Ot9LXU2Llh/u3UKk9xPBHxDAH6V31iwoKP6GBpbtzR6ool62wClm2oyESIY4AGCpxgx2itPiHqVm3sCxdZjGAcCByYEmGmOcdqkf2x9NZQmq8y5sgWTbQ7fWQ5UswP3TkHBPbEyIroPBtu7oP4i9eINwgJtUbV2wGRpIhgR8vn2COdfuSxGMCMCB9Kj8VKepaGZVVISSoJgzt+PcjE+3wkA43/AAs1nTm7dBUx93uJ4n2oEi2T/DFu3nKp+tu4R+jVPeiJe0/SjdSxbu2bys19ji4LCN5TKrEypJuEyAZE1DtBZL6PUgfyPYu/8oN20fzvJU46T1Nk6VZt7GuXLseX6TttW7eotnzeCAodnBJjcZzgUEo8BqiO6evzGRGcsBIcEhlLKSpYSrYxDL8zNGtVXPgO+Ld9PR5TeXu1CqHFprupdCjrJKhgrIGCwM4iIqzjb70HI9mox9o/VjptGyIYe96ZDQ4UMm7aBkzuAMe8QZqZLUQ8da23i4P8S5py6W7IWC11ral3LzhES4oLekKW5LbRQNOldPZul2NO7Al0RLrEliVJLXYOZMAj25qAeL9CLl27fubQ4cBEkHdIJEhh2AAg5xHcVPOj6xv9n2PMcF/JVXZTMOy8rHtEQIABA9qrzxprHsjYlzcLoZwwQBgQASdwy2MGYzPNAj8N+Lf4PXLeewfSvrKyrKjbckLiBjBEflToeF7CXv4vTFL9p911Lj3AiWnLFtjqBuVwM8jAZgRsIOf2RW7Ny+zF7fmGJtuNr+kfetvMOGyChAkFpJqHGxqLWouaEbpvOts29roNzEMhCSOCQQciODByEx6p4o0ltW8xxqHMk2babLJPA3m2QbkAmS7MZid2Ijes8Sa7qJFuxbZbaEwlobUQEZ3EQiYySY/mOAYp1oPs6s23i5cF94kIJJPcf4SHdBA5d0GePSamOp0+l0yTfFqwUBZQ+wyVIYbbCHyUaWBH3okyZ9VBCvD32Y2gPN11xinphLCsQ5aceYwAfg4tbp/qEqTt8R9SvWLlo6HT3NLasZUMyW3O9c+knzAGVoz7ggCc9nV/tW0ybvJt3NS5/muM1u1ERGxG3MI/lJj8MqOk9X1/UmZVa3Y0wP8AilUS1bgtO3iblwk4GTmTzNBjo9Vf15fWaqbi2lFq2gDer1HbbRh/MWZe8kgEzBrX1TXvo9Bf0t64r3dV5bm2hVkshWVlEjAaAcAYx86k/wBpug1mkt6VLNpWtBwgcAOTdZWRE2tOz0k7YxPBBGYp0DwVa1N86a+921eaVW9Ns2vOidht/eZcRuVh2kCRQQWiujX6FrN17TiHtuyMOYZCVPzyK56DyivYr2g+xaKKKArE0UUES+1FQel6iRMeWfr5qf51UHSL7f7N1A3GBdtkCTAJR8j2OB+Fe0UDh0H8XpVgbRZSF7CUBwOBnPzpn9oQ/wDCj/0n9RRRQV/4ZWU1U/8Alx/+XpatnopjwySOf4S5nvh7sfhAoooEvha8z6EB2LBNTq1QMSQijyYCz90CTge5q1Z9C/KvaKDGycj5j9arH7YHKI+wlcAenGNy4x29R/E+9e0UEx8HoBpLKgACAIHEeVb7VSnidy1y+WJYg4JzHyniiigjeiulXUqSCCCCDBBnsRxVv/aHx01/52FxGb+ZkNyyNpPJWGYRxk+9FFBJurH+H0FvyP8AB9AP+H6Mm0ST6YzOaoTxLrHuam4bjs5DEAsxaACYGewmiig5+jWw2otKwBBcAgiQRPBB5q/PG2nW3otYLaqgtWLHlhQFFubizsA+5n2iiigjNrXXLv8ACC673AdW5IdiwJW0xUmTkggEe1LPDZ/9+2R2CmB2EgnHtnPzoooIb47EdT1sf+Zvf/cakQoooMaKKK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GB" altLang="fi-FI" sz="1800">
              <a:latin typeface="Calibri" pitchFamily="34" charset="0"/>
            </a:endParaRPr>
          </a:p>
        </p:txBody>
      </p:sp>
      <p:pic>
        <p:nvPicPr>
          <p:cNvPr id="21516" name="Picture 24" descr="http://t3.gstatic.com/images?q=tbn:ANd9GcRub7VT6Vffo7DC1-gMCO1CZuFugntt2-y9-NRkwp319CW6F2wo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494" b="7806"/>
          <a:stretch>
            <a:fillRect/>
          </a:stretch>
        </p:blipFill>
        <p:spPr bwMode="auto">
          <a:xfrm>
            <a:off x="250825" y="2205038"/>
            <a:ext cx="1728788" cy="216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132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i-FI" dirty="0" err="1" smtClean="0"/>
              <a:t>Kysymys</a:t>
            </a:r>
            <a:r>
              <a:rPr lang="en-US" altLang="fi-FI" dirty="0" smtClean="0"/>
              <a:t> 4</a:t>
            </a:r>
            <a:endParaRPr lang="en-US" altLang="fi-FI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685800"/>
          </a:xfrm>
        </p:spPr>
        <p:txBody>
          <a:bodyPr/>
          <a:lstStyle/>
          <a:p>
            <a:r>
              <a:rPr lang="en-US" altLang="fi-FI" dirty="0" err="1" smtClean="0"/>
              <a:t>Mikä</a:t>
            </a:r>
            <a:r>
              <a:rPr lang="en-US" altLang="fi-FI" dirty="0" smtClean="0"/>
              <a:t> </a:t>
            </a:r>
            <a:r>
              <a:rPr lang="en-US" altLang="fi-FI" dirty="0" err="1" smtClean="0"/>
              <a:t>seuraavista</a:t>
            </a:r>
            <a:r>
              <a:rPr lang="en-US" altLang="fi-FI" dirty="0" smtClean="0"/>
              <a:t> on </a:t>
            </a:r>
            <a:r>
              <a:rPr lang="en-US" altLang="fi-FI" dirty="0" err="1" smtClean="0"/>
              <a:t>neljäsosanuotti</a:t>
            </a:r>
            <a:r>
              <a:rPr lang="en-US" altLang="fi-FI" dirty="0" smtClean="0"/>
              <a:t>?</a:t>
            </a:r>
            <a:endParaRPr lang="en-US" altLang="fi-FI" dirty="0"/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505200"/>
            <a:ext cx="8572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1143000" y="3886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fi-FI"/>
              <a:t>A</a:t>
            </a:r>
          </a:p>
        </p:txBody>
      </p:sp>
      <p:sp>
        <p:nvSpPr>
          <p:cNvPr id="15366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90600" y="3505200"/>
            <a:ext cx="1600200" cy="7620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pic>
        <p:nvPicPr>
          <p:cNvPr id="1536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048000"/>
            <a:ext cx="685800" cy="120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3048000" y="3886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fi-FI"/>
              <a:t>B</a:t>
            </a:r>
          </a:p>
        </p:txBody>
      </p:sp>
      <p:sp>
        <p:nvSpPr>
          <p:cNvPr id="15369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124200" y="2971800"/>
            <a:ext cx="1219200" cy="1371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pic>
        <p:nvPicPr>
          <p:cNvPr id="15370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200400"/>
            <a:ext cx="5810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5181600" y="3886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fi-FI"/>
              <a:t>C</a:t>
            </a:r>
          </a:p>
        </p:txBody>
      </p:sp>
      <p:pic>
        <p:nvPicPr>
          <p:cNvPr id="15372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276600"/>
            <a:ext cx="6858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7010400" y="3886200"/>
            <a:ext cx="22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fi-FI"/>
              <a:t>D</a:t>
            </a:r>
          </a:p>
        </p:txBody>
      </p:sp>
      <p:sp>
        <p:nvSpPr>
          <p:cNvPr id="15374" name="AutoShape 1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181600" y="3200400"/>
            <a:ext cx="1219200" cy="10668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15375" name="AutoShape 1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58000" y="3200400"/>
            <a:ext cx="1219200" cy="10668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5924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i-FI" dirty="0" err="1" smtClean="0"/>
              <a:t>Kysymys</a:t>
            </a:r>
            <a:r>
              <a:rPr lang="en-US" altLang="fi-FI" dirty="0" smtClean="0"/>
              <a:t> 5</a:t>
            </a:r>
            <a:endParaRPr lang="en-US" altLang="fi-FI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Minkä nuotin kesto on kokonaisen tahdin mittainen tahtilajissa 4/4?</a:t>
            </a:r>
            <a:endParaRPr lang="en-US" altLang="fi-FI" dirty="0"/>
          </a:p>
        </p:txBody>
      </p:sp>
      <p:sp>
        <p:nvSpPr>
          <p:cNvPr id="17417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124200" y="2971800"/>
            <a:ext cx="1219200" cy="1371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pic>
        <p:nvPicPr>
          <p:cNvPr id="17444" name="Picture 3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505200"/>
            <a:ext cx="8572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1143000" y="3886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fi-FI"/>
              <a:t>A</a:t>
            </a:r>
          </a:p>
        </p:txBody>
      </p:sp>
      <p:sp>
        <p:nvSpPr>
          <p:cNvPr id="17446" name="AutoShape 3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90600" y="3505200"/>
            <a:ext cx="1600200" cy="7620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pic>
        <p:nvPicPr>
          <p:cNvPr id="17447" name="Picture 3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048000"/>
            <a:ext cx="685800" cy="120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48" name="Text Box 40"/>
          <p:cNvSpPr txBox="1">
            <a:spLocks noChangeArrowheads="1"/>
          </p:cNvSpPr>
          <p:nvPr/>
        </p:nvSpPr>
        <p:spPr bwMode="auto">
          <a:xfrm>
            <a:off x="3048000" y="3886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fi-FI"/>
              <a:t>B</a:t>
            </a:r>
          </a:p>
        </p:txBody>
      </p:sp>
      <p:sp>
        <p:nvSpPr>
          <p:cNvPr id="17449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124200" y="2971800"/>
            <a:ext cx="1219200" cy="1371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pic>
        <p:nvPicPr>
          <p:cNvPr id="17450" name="Picture 4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200400"/>
            <a:ext cx="5810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51" name="Text Box 43"/>
          <p:cNvSpPr txBox="1">
            <a:spLocks noChangeArrowheads="1"/>
          </p:cNvSpPr>
          <p:nvPr/>
        </p:nvSpPr>
        <p:spPr bwMode="auto">
          <a:xfrm>
            <a:off x="5181600" y="3886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fi-FI"/>
              <a:t>C</a:t>
            </a:r>
          </a:p>
        </p:txBody>
      </p:sp>
      <p:pic>
        <p:nvPicPr>
          <p:cNvPr id="17452" name="Picture 4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276600"/>
            <a:ext cx="6858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53" name="Text Box 45"/>
          <p:cNvSpPr txBox="1">
            <a:spLocks noChangeArrowheads="1"/>
          </p:cNvSpPr>
          <p:nvPr/>
        </p:nvSpPr>
        <p:spPr bwMode="auto">
          <a:xfrm>
            <a:off x="7010400" y="3886200"/>
            <a:ext cx="22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fi-FI"/>
              <a:t>D</a:t>
            </a:r>
          </a:p>
        </p:txBody>
      </p:sp>
      <p:sp>
        <p:nvSpPr>
          <p:cNvPr id="17454" name="AutoShape 4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181600" y="3200400"/>
            <a:ext cx="1219200" cy="10668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17455" name="AutoShape 4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58000" y="3200400"/>
            <a:ext cx="1219200" cy="10668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381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8" name="Picture 8" descr="Image result for playing musi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4333" y="4347628"/>
            <a:ext cx="2135333" cy="2765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3528" y="24208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Kuka koulumme henkilökunnan jäsen vaikuttaa yhtyeessä, joka on yksi oman tyylisuuntansa tunnetuimmista kotimaisista edustajista?</a:t>
            </a:r>
            <a:endParaRPr lang="fi-FI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fi-FI" dirty="0" err="1" smtClean="0"/>
              <a:t>Kysymys</a:t>
            </a:r>
            <a:r>
              <a:rPr lang="en-US" altLang="fi-FI" dirty="0" smtClean="0"/>
              <a:t> 6</a:t>
            </a:r>
            <a:endParaRPr lang="en-US" altLang="fi-FI" dirty="0"/>
          </a:p>
        </p:txBody>
      </p:sp>
      <p:sp>
        <p:nvSpPr>
          <p:cNvPr id="5" name="AutoShape 4" descr="Image result for playing music"/>
          <p:cNvSpPr>
            <a:spLocks noChangeAspect="1" noChangeArrowheads="1"/>
          </p:cNvSpPr>
          <p:nvPr/>
        </p:nvSpPr>
        <p:spPr bwMode="auto">
          <a:xfrm>
            <a:off x="176213" y="-2841625"/>
            <a:ext cx="4581525" cy="5934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" name="AutoShape 6" descr="Image result for playing music"/>
          <p:cNvSpPr>
            <a:spLocks noChangeAspect="1" noChangeArrowheads="1"/>
          </p:cNvSpPr>
          <p:nvPr/>
        </p:nvSpPr>
        <p:spPr bwMode="auto">
          <a:xfrm>
            <a:off x="328613" y="-2689225"/>
            <a:ext cx="4581525" cy="5934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5286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32" descr="http://t3.gstatic.com/images?q=tbn:ANd9GcTo7bng2G-npiUAEp-iL4bLVXpDKhfzKtvY5oHIqlyluklIwuG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1557338"/>
            <a:ext cx="2409825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0" name="Picture 34" descr="http://t1.gstatic.com/images?q=tbn:ANd9GcTWEmzgMtW8fwo_oDDMjoVkE5ZgriQfRiewdbYi-xbGTZf_o54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05" r="25175"/>
          <a:stretch>
            <a:fillRect/>
          </a:stretch>
        </p:blipFill>
        <p:spPr bwMode="auto">
          <a:xfrm>
            <a:off x="7667625" y="188913"/>
            <a:ext cx="1225550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1" name="Picture 2" descr="http://t0.gstatic.com/images?q=tbn:ANd9GcQaT5D2rsAZteNU7QV4hWziKeZpH0KO6jFd40ASJt3ixognpy4AKQ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1338262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en-GB" altLang="fi-FI" u="sng" dirty="0" smtClean="0">
                <a:ea typeface="ＭＳ Ｐゴシック" pitchFamily="34" charset="-128"/>
              </a:rPr>
              <a:t>1. </a:t>
            </a:r>
            <a:r>
              <a:rPr lang="en-GB" altLang="fi-FI" u="sng" dirty="0" err="1" smtClean="0">
                <a:ea typeface="ＭＳ Ｐゴシック" pitchFamily="34" charset="-128"/>
              </a:rPr>
              <a:t>Nimeä</a:t>
            </a:r>
            <a:r>
              <a:rPr lang="en-GB" altLang="fi-FI" u="sng" dirty="0" smtClean="0">
                <a:ea typeface="ＭＳ Ｐゴシック" pitchFamily="34" charset="-128"/>
              </a:rPr>
              <a:t> </a:t>
            </a:r>
            <a:r>
              <a:rPr lang="en-GB" altLang="fi-FI" u="sng" dirty="0" err="1" smtClean="0">
                <a:ea typeface="ＭＳ Ｐゴシック" pitchFamily="34" charset="-128"/>
              </a:rPr>
              <a:t>instrumentit</a:t>
            </a:r>
            <a:endParaRPr lang="en-GB" altLang="fi-FI" u="sng" dirty="0" smtClean="0">
              <a:ea typeface="ＭＳ Ｐゴシック" pitchFamily="34" charset="-128"/>
            </a:endParaRPr>
          </a:p>
        </p:txBody>
      </p:sp>
      <p:sp>
        <p:nvSpPr>
          <p:cNvPr id="17413" name="AutoShape 6" descr="data:image/jpeg;base64,/9j/4AAQSkZJRgABAQAAAQABAAD/2wCEAAkGBhEGEREQBw8VFRESEhIVEhAYEhoXFxcaGRcVFxYXGxUaICYeHxkvHhQYKy8sIycpODgsGB49NTQsNiYrLjUBCQoKDgwOGg8PFykkHCQwLCwsLCwsLCwpKiksLCosLCwpLCw1KSwsLCksKSwsLCwsKS4pLywsKSksLCksLCkpLP/AABEIAMkA+wMBIgACEQEDEQH/xAAbAAEAAwEBAQEAAAAAAAAAAAAABAUGAwIBB//EADcQAAIBAgUCBAIKAQQDAAAAAAABAgMRBAUSITFBURMiMmEGcRQjQlKBkaGxwfBiktHh8RVEcv/EABcBAQEBAQAAAAAAAAAAAAAAAAACAQP/xAAfEQEBAQACAgIDAAAAAAAAAAAAARECMSFBUXESMmH/2gAMAwEAAhEDEQA/AP07P/ir/wAZVjRw6je8fEqTvojq9MdreZ7ctcrm5a5dmaxi01VpqJbx6P3i+q/rOWPylVpSnGKlqjadOSWmStbr1ttvt8uTPVMHPKd8Gp1MPF70t/GoP/DrKK+7yvs3VojDW0BTZXnscTGLqTUoS9FZel+0u0v0+XBcgAAAAAAAAAAAAAAAAAAAAAAAAAAAAAAAAAAAAAAj4nCKt5oPTNKylb9Guq/qsSABksxy54WfiYFaK05fWUOaVdfal7SS+1zwpJ7HTJPiBqUqWIi4yh6qEnecV0lB8Tp/L+LGgxuGeIS8KVpxd4vp8n7GI+OcsxObRoPLU41qFRzqU4vTVnFq16VRb25va19r8WMvyRvaNeOIWqk7ruezD5Lm1fLfDhnEHTq1ElCcraar6Qm47Qrfv0vulsMJjY4teXaS9UHyv+PcStSAAawAAAAAAAAAAAAAAAAAAAAAAAAAAAAAAAAAAA4YvBxxitVW63jJbOL7pncAUOZ4OrVo1KVamql42jUsmt+JShztzZXvbYgTrVMmtLGzdSh9jGRS1Ur9KiWzh/ktvvJW1PWkSvhNLcsPa79UH6Ze/tL3/PuB5wmYeLZV7Jv0yXpn8n39v3JplJ5dLLNUsphro3+twL2cXy3SvtF/48Po11ssrzmNeClTk507tOVnrptcxnF73XW+66mC5B8jJTV4u6fDPpoAAAAAAAAAAAAAAAAAAAAAAAAAAAAAAAAAAAAAOGIwyrbxema4kv2a6r+7FLjMrc6ni4KSo4u275p1kuk19pe/qj8tnoTnWoqurVF/un3T6MChy3Nm5SpuHh1oq9TCyfK+/Slw436r8UmXuHxMcSr03811Xs10KnNssji1GOOveLvRxEdpwk9lv0l07PhroVuHxFTAVFHPGo1JO1DFxVqc+0Jr7M/Z7Po77LBrQRcNjdb0V1pn07S94v8Aj/slGgAAAAAAAAAAAAAAAAAAAAAAAAAAAAAAAAAAAAA81KarJxqJNPlNXRBxOEUYuFWPiUZK0oNaml8n6o+3Pz4LAAZarCWSRu9VbBc3u5VaC7p+qcF/qVvtdLHLM48ZKUpKVGVvDrrh9tTW347e5MxGDd74ZpXfmi/TL39n/WVEsseDcqmSpJt3rYOW0J35kukJvutpdd/MsGjBS5Zmamm8NqcYO1ShJWqUn209vbtvFtWLelVVZKVN3T6mj2AAAAAAAAAAAAAAAAAAAAAAAAAAAAAAAAAAAAAEXHwjp1ynocN1U22+fde382JR5qU1WTjUV0+UBlvpVLOqidOfg4uCWiolzF7pSi7a6bfR9eHGRLweYSjU8PExVLE2bcL/AFVdLmUJd+/VdVa1+OYfDUMPLxYQ1KN2o3cXFezT4t+FuUyBh8ZKvS8P4gp66d4+HXjs79LNO6qLumvZu5z/ACy5V/j42Nfh8UsRdcSXqg+V/wAe52M5Cs8HBSxteLUJWVdpQqRUmtDn9l8xvsk73si5oYvdRxFlJ8NemXy9/b9zohKAAAAAAAAAAAAAAAAAAAAAAAAAAAAAAAAAAAAAGr8lXmGTKu1Uw/lqR3TTt7c/JloAMvhcPLC2hSjdxUlKnLeE03ukpcPd7cWvxwesDh9KccumvBf/AK9SLfhSTW0JJpqPZdHxZbK9xeBjiudpLiRjKuCr/C0pfQI3oznKUoO7tdJ3ptK9rqWze3iPokiOvpXf21GDx8qaaxG8YycXPnS0k/N3Vmt/z7lmnfgy2Dw9LMV4lZLVKynKE5JNxWlNpPm1vfp0PeV5xHAKcK1aPkqOPhzkoycXvBxvZN2222bi+Nyk/wAacHOhiI4laqLuv7s/c6GgAAAAAAAAAAAAAAAAAAAAAAAAAAAAAAAAAABzrUI4hWqK6OgAxvxFktXCRc8FOV1ukm7P/FxTX87lfnGExuPw9GOVYylSqxrXrOpGM707u0N10TW1unK5f6C1q2ZQ5v8AD0Z/WYeCcknZdd1b8v6iMzzF7viouEqzy5zVOlU9d6copShKEkmk1e+zvbqk1Y9zzZyqxnCXlqJQjTe7jNKTTjtflNS73XGlp5vNcmoZrh8NRzmpX8TD1FWfhNrVLVJ2bS0281lw1tum97jBYOpUnKth5wkqknOG7ThdvVa217q19+OLM3dTmdtkCryvN/pUV9IVm3KOro5Rk4yj7Sun8+haFMAAAAAAAAAAAAAAAAAAAAAAAAAAAAAAAAAAAAAFdmeTxxydkr/ozNuvVyOKpqjdQuoz+cm9LhBbLzc8ct24NqRsbgIY5WqLdcS6omz4VL6rL5XD6fTcqFacFWlJun5ZR1JtTaU1K13yk7fmyzyfM6lJThjfMqVRwdRJ/djJStu9NprvZp88lXXyp5S5xam6ctUklO0dTd732a9T49r8bxsbWWAoVsVThUlVpU1GTobTrdU3HdalZ+9m7bbGS+iz23UZKaTi7p8NH0xPwjnVapZVIytOhSrxpVLRqJTclKLSstaaW6STUldJpt7HD4mOKV6T9muqfZroy0uoAAAAAAAAAAAAAAAAAAAAAAAAAAAAAAAAAAAADxVpKsmqiumZ/HZXPLnrwj+rv54d/Zvp81+Joz5KKmrSV0+hlmtlx+f4fDQzjEKUqdSNSk9brXSnGLvoptpNcRk3Z8SXexG+H/iCvXqeJKnXoJ4mVBxxDW/kcozi7JuOpabXlz5Xs76zNvh+96uW+SrzqS36ce3lSt24MpiIPG2p5pB1NT0xSs973c42js9O3m7u6diOl/s3+ExyxHlmtM1zH+U+qJR+bZlmdTLsTHB4RYmU6WHlVjWkk6L0X8rnbWm7Wvq2urqRrcp+IPpEIzxL8s0nCaXLau4NL7a9uz4sdELwEfCY+GNX1L3XKas/yJAYAAAAAAAAAAAAAAAAAAAAAAAAAAAAAAAAAAAQMdk1PHXc4+a2zu/wdk1v+pPAGZr5HicRScK2ISqyc7SUUko8QfHP4Pn2uZXFU62XuFOtWpurCo5Xg5eEnFelbeWehva9tlzdpfpeIw6xCtLnezu1b8jOZ1kUsRFuhSu4r0Xi4ytylq4bXdWb7N6iOXHV8eWIWT5q6la8YyUIN6n10u69F9Vr2fHTqbOnUVVJ02mnw1wYHFxWVqFWLnTb2henKWrvqte1lZbt9N36naZZnLhJqK01OZ0HtGXeUH3/AN9+hvG+qcp7jWA4YTGRxivSfGzi9mn2aO5SAAAAAAAAAAAAAAAAAAAAAAAAAAAAAAAAAAAAABS5vlvjTc5wjOLS5gpONl0drpfLuyjo5RJupUrJqOqKpScbKKir3aST03k/xTe1zbEbMISnTkqF9W3Ds7X3SfR2uMlNsYrB539GkozqRck9NPEU2pQn2hNJ7P57drPZa7Lc2WNtGqtNS19PRrvF9V+qMpi8H4EFTwMHeU4pxcpSe7SbTb1N2233S+R5nGeWRvpdTDR9MouTrU7fa082XZbrTw72Sb1VXL03oKHK/iKMox+lTUoSScMQmtEl01NbJ+/HyL1O/AS+gAAAAAAAAAAAAAAAAAAAAAAAAAAAAAAAAAAAAPHhRvq0rV962/5kTG5b4zc8O9NTr92X/wBL+f34JwAyWDyDxKrlhr04ylL6TRcbwb3vKPao31js022r2ZrEtOy6H0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GB" altLang="fi-FI" sz="1800">
              <a:latin typeface="Calibri" pitchFamily="34" charset="0"/>
            </a:endParaRPr>
          </a:p>
        </p:txBody>
      </p:sp>
      <p:sp>
        <p:nvSpPr>
          <p:cNvPr id="17414" name="AutoShape 8" descr="data:image/jpeg;base64,/9j/4AAQSkZJRgABAQAAAQABAAD/2wCEAAkGBhEGEREQBw8VFRESEhIVEhAYEhoXFxcaGRcVFxYXGxUaICYeHxkvHhQYKy8sIycpODgsGB49NTQsNiYrLjUBCQoKDgwOGg8PFykkHCQwLCwsLCwsLCwpKiksLCosLCwpLCw1KSwsLCksKSwsLCwsKS4pLywsKSksLCksLCkpLP/AABEIAMkA+wMBIgACEQEDEQH/xAAbAAEAAwEBAQEAAAAAAAAAAAAABAUGAwIBB//EADcQAAIBAgUCBAIKAQQDAAAAAAABAgMRBAUSITFBURMiMmEGcRQjQlKBkaGxwfBiktHh8RVEcv/EABcBAQEBAQAAAAAAAAAAAAAAAAACAQP/xAAfEQEBAQACAgIDAAAAAAAAAAAAARECMSFBUXESMmH/2gAMAwEAAhEDEQA/AP07P/ir/wAZVjRw6je8fEqTvojq9MdreZ7ctcrm5a5dmaxi01VpqJbx6P3i+q/rOWPylVpSnGKlqjadOSWmStbr1ttvt8uTPVMHPKd8Gp1MPF70t/GoP/DrKK+7yvs3VojDW0BTZXnscTGLqTUoS9FZel+0u0v0+XBcgAAAAAAAAAAAAAAAAAAAAAAAAAAAAAAAAAAAAAAj4nCKt5oPTNKylb9Guq/qsSABksxy54WfiYFaK05fWUOaVdfal7SS+1zwpJ7HTJPiBqUqWIi4yh6qEnecV0lB8Tp/L+LGgxuGeIS8KVpxd4vp8n7GI+OcsxObRoPLU41qFRzqU4vTVnFq16VRb25va19r8WMvyRvaNeOIWqk7ruezD5Lm1fLfDhnEHTq1ElCcraar6Qm47Qrfv0vulsMJjY4teXaS9UHyv+PcStSAAawAAAAAAAAAAAAAAAAAAAAAAAAAAAAAAAAAAA4YvBxxitVW63jJbOL7pncAUOZ4OrVo1KVamql42jUsmt+JShztzZXvbYgTrVMmtLGzdSh9jGRS1Ur9KiWzh/ktvvJW1PWkSvhNLcsPa79UH6Ze/tL3/PuB5wmYeLZV7Jv0yXpn8n39v3JplJ5dLLNUsphro3+twL2cXy3SvtF/48Po11ssrzmNeClTk507tOVnrptcxnF73XW+66mC5B8jJTV4u6fDPpoAAAAAAAAAAAAAAAAAAAAAAAAAAAAAAAAAAAAAOGIwyrbxema4kv2a6r+7FLjMrc6ni4KSo4u275p1kuk19pe/qj8tnoTnWoqurVF/un3T6MChy3Nm5SpuHh1oq9TCyfK+/Slw436r8UmXuHxMcSr03811Xs10KnNssji1GOOveLvRxEdpwk9lv0l07PhroVuHxFTAVFHPGo1JO1DFxVqc+0Jr7M/Z7Po77LBrQRcNjdb0V1pn07S94v8Aj/slGgAAAAAAAAAAAAAAAAAAAAAAAAAAAAAAAAAAAAA81KarJxqJNPlNXRBxOEUYuFWPiUZK0oNaml8n6o+3Pz4LAAZarCWSRu9VbBc3u5VaC7p+qcF/qVvtdLHLM48ZKUpKVGVvDrrh9tTW347e5MxGDd74ZpXfmi/TL39n/WVEsseDcqmSpJt3rYOW0J35kukJvutpdd/MsGjBS5Zmamm8NqcYO1ShJWqUn209vbtvFtWLelVVZKVN3T6mj2AAAAAAAAAAAAAAAAAAAAAAAAAAAAAAAAAAAAAEXHwjp1ynocN1U22+fde382JR5qU1WTjUV0+UBlvpVLOqidOfg4uCWiolzF7pSi7a6bfR9eHGRLweYSjU8PExVLE2bcL/AFVdLmUJd+/VdVa1+OYfDUMPLxYQ1KN2o3cXFezT4t+FuUyBh8ZKvS8P4gp66d4+HXjs79LNO6qLumvZu5z/ACy5V/j42Nfh8UsRdcSXqg+V/wAe52M5Cs8HBSxteLUJWVdpQqRUmtDn9l8xvsk73si5oYvdRxFlJ8NemXy9/b9zohKAAAAAAAAAAAAAAAAAAAAAAAAAAAAAAAAAAAAAGr8lXmGTKu1Uw/lqR3TTt7c/JloAMvhcPLC2hSjdxUlKnLeE03ukpcPd7cWvxwesDh9KccumvBf/AK9SLfhSTW0JJpqPZdHxZbK9xeBjiudpLiRjKuCr/C0pfQI3oznKUoO7tdJ3ptK9rqWze3iPokiOvpXf21GDx8qaaxG8YycXPnS0k/N3Vmt/z7lmnfgy2Dw9LMV4lZLVKynKE5JNxWlNpPm1vfp0PeV5xHAKcK1aPkqOPhzkoycXvBxvZN2222bi+Nyk/wAacHOhiI4laqLuv7s/c6GgAAAAAAAAAAAAAAAAAAAAAAAAAAAAAAAAAABzrUI4hWqK6OgAxvxFktXCRc8FOV1ukm7P/FxTX87lfnGExuPw9GOVYylSqxrXrOpGM707u0N10TW1unK5f6C1q2ZQ5v8AD0Z/WYeCcknZdd1b8v6iMzzF7viouEqzy5zVOlU9d6copShKEkmk1e+zvbqk1Y9zzZyqxnCXlqJQjTe7jNKTTjtflNS73XGlp5vNcmoZrh8NRzmpX8TD1FWfhNrVLVJ2bS0281lw1tum97jBYOpUnKth5wkqknOG7ThdvVa217q19+OLM3dTmdtkCryvN/pUV9IVm3KOro5Rk4yj7Sun8+haFMAAAAAAAAAAAAAAAAAAAAAAAAAAAAAAAAAAAAAFdmeTxxydkr/ozNuvVyOKpqjdQuoz+cm9LhBbLzc8ct24NqRsbgIY5WqLdcS6omz4VL6rL5XD6fTcqFacFWlJun5ZR1JtTaU1K13yk7fmyzyfM6lJThjfMqVRwdRJ/djJStu9NprvZp88lXXyp5S5xam6ctUklO0dTd732a9T49r8bxsbWWAoVsVThUlVpU1GTobTrdU3HdalZ+9m7bbGS+iz23UZKaTi7p8NH0xPwjnVapZVIytOhSrxpVLRqJTclKLSstaaW6STUldJpt7HD4mOKV6T9muqfZroy0uoAAAAAAAAAAAAAAAAAAAAAAAAAAAAAAAAAAAADxVpKsmqiumZ/HZXPLnrwj+rv54d/Zvp81+Joz5KKmrSV0+hlmtlx+f4fDQzjEKUqdSNSk9brXSnGLvoptpNcRk3Z8SXexG+H/iCvXqeJKnXoJ4mVBxxDW/kcozi7JuOpabXlz5Xs76zNvh+96uW+SrzqS36ce3lSt24MpiIPG2p5pB1NT0xSs973c42js9O3m7u6diOl/s3+ExyxHlmtM1zH+U+qJR+bZlmdTLsTHB4RYmU6WHlVjWkk6L0X8rnbWm7Wvq2urqRrcp+IPpEIzxL8s0nCaXLau4NL7a9uz4sdELwEfCY+GNX1L3XKas/yJAYAAAAAAAAAAAAAAAAAAAAAAAAAAAAAAAAAAAQMdk1PHXc4+a2zu/wdk1v+pPAGZr5HicRScK2ISqyc7SUUko8QfHP4Pn2uZXFU62XuFOtWpurCo5Xg5eEnFelbeWehva9tlzdpfpeIw6xCtLnezu1b8jOZ1kUsRFuhSu4r0Xi4ytylq4bXdWb7N6iOXHV8eWIWT5q6la8YyUIN6n10u69F9Vr2fHTqbOnUVVJ02mnw1wYHFxWVqFWLnTb2henKWrvqte1lZbt9N36naZZnLhJqK01OZ0HtGXeUH3/AN9+hvG+qcp7jWA4YTGRxivSfGzi9mn2aO5SAAAAAAAAAAAAAAAAAAAAAAAAAAAAAAAAAAAAABS5vlvjTc5wjOLS5gpONl0drpfLuyjo5RJupUrJqOqKpScbKKir3aST03k/xTe1zbEbMISnTkqF9W3Ds7X3SfR2uMlNsYrB539GkozqRck9NPEU2pQn2hNJ7P57drPZa7Lc2WNtGqtNS19PRrvF9V+qMpi8H4EFTwMHeU4pxcpSe7SbTb1N2233S+R5nGeWRvpdTDR9MouTrU7fa082XZbrTw72Sb1VXL03oKHK/iKMox+lTUoSScMQmtEl01NbJ+/HyL1O/AS+gAAAAAAAAAAAAAAAAAAAAAAAAAAAAAAAAAAAAPHhRvq0rV962/5kTG5b4zc8O9NTr92X/wBL+f34JwAyWDyDxKrlhr04ylL6TRcbwb3vKPao31js022r2ZrEtOy6H0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GB" altLang="fi-FI" sz="1800">
              <a:latin typeface="Calibri" pitchFamily="34" charset="0"/>
            </a:endParaRPr>
          </a:p>
        </p:txBody>
      </p:sp>
      <p:sp>
        <p:nvSpPr>
          <p:cNvPr id="17415" name="AutoShape 10" descr="data:image/jpeg;base64,/9j/4AAQSkZJRgABAQAAAQABAAD/2wCEAAkGBhEGEREQBw8VFRESEhIVEhAYEhoXFxcaGRcVFxYXGxUaICYeHxkvHhQYKy8sIycpODgsGB49NTQsNiYrLjUBCQoKDgwOGg8PFykkHCQwLCwsLCwsLCwpKiksLCosLCwpLCw1KSwsLCksKSwsLCwsKS4pLywsKSksLCksLCkpLP/AABEIAMkA+wMBIgACEQEDEQH/xAAbAAEAAwEBAQEAAAAAAAAAAAAABAUGAwIBB//EADcQAAIBAgUCBAIKAQQDAAAAAAABAgMRBAUSITFBURMiMmEGcRQjQlKBkaGxwfBiktHh8RVEcv/EABcBAQEBAQAAAAAAAAAAAAAAAAACAQP/xAAfEQEBAQACAgIDAAAAAAAAAAAAARECMSFBUXESMmH/2gAMAwEAAhEDEQA/AP07P/ir/wAZVjRw6je8fEqTvojq9MdreZ7ctcrm5a5dmaxi01VpqJbx6P3i+q/rOWPylVpSnGKlqjadOSWmStbr1ttvt8uTPVMHPKd8Gp1MPF70t/GoP/DrKK+7yvs3VojDW0BTZXnscTGLqTUoS9FZel+0u0v0+XBcgAAAAAAAAAAAAAAAAAAAAAAAAAAAAAAAAAAAAAAj4nCKt5oPTNKylb9Guq/qsSABksxy54WfiYFaK05fWUOaVdfal7SS+1zwpJ7HTJPiBqUqWIi4yh6qEnecV0lB8Tp/L+LGgxuGeIS8KVpxd4vp8n7GI+OcsxObRoPLU41qFRzqU4vTVnFq16VRb25va19r8WMvyRvaNeOIWqk7ruezD5Lm1fLfDhnEHTq1ElCcraar6Qm47Qrfv0vulsMJjY4teXaS9UHyv+PcStSAAawAAAAAAAAAAAAAAAAAAAAAAAAAAAAAAAAAAA4YvBxxitVW63jJbOL7pncAUOZ4OrVo1KVamql42jUsmt+JShztzZXvbYgTrVMmtLGzdSh9jGRS1Ur9KiWzh/ktvvJW1PWkSvhNLcsPa79UH6Ze/tL3/PuB5wmYeLZV7Jv0yXpn8n39v3JplJ5dLLNUsphro3+twL2cXy3SvtF/48Po11ssrzmNeClTk507tOVnrptcxnF73XW+66mC5B8jJTV4u6fDPpoAAAAAAAAAAAAAAAAAAAAAAAAAAAAAAAAAAAAAOGIwyrbxema4kv2a6r+7FLjMrc6ni4KSo4u275p1kuk19pe/qj8tnoTnWoqurVF/un3T6MChy3Nm5SpuHh1oq9TCyfK+/Slw436r8UmXuHxMcSr03811Xs10KnNssji1GOOveLvRxEdpwk9lv0l07PhroVuHxFTAVFHPGo1JO1DFxVqc+0Jr7M/Z7Po77LBrQRcNjdb0V1pn07S94v8Aj/slGgAAAAAAAAAAAAAAAAAAAAAAAAAAAAAAAAAAAAA81KarJxqJNPlNXRBxOEUYuFWPiUZK0oNaml8n6o+3Pz4LAAZarCWSRu9VbBc3u5VaC7p+qcF/qVvtdLHLM48ZKUpKVGVvDrrh9tTW347e5MxGDd74ZpXfmi/TL39n/WVEsseDcqmSpJt3rYOW0J35kukJvutpdd/MsGjBS5Zmamm8NqcYO1ShJWqUn209vbtvFtWLelVVZKVN3T6mj2AAAAAAAAAAAAAAAAAAAAAAAAAAAAAAAAAAAAAEXHwjp1ynocN1U22+fde382JR5qU1WTjUV0+UBlvpVLOqidOfg4uCWiolzF7pSi7a6bfR9eHGRLweYSjU8PExVLE2bcL/AFVdLmUJd+/VdVa1+OYfDUMPLxYQ1KN2o3cXFezT4t+FuUyBh8ZKvS8P4gp66d4+HXjs79LNO6qLumvZu5z/ACy5V/j42Nfh8UsRdcSXqg+V/wAe52M5Cs8HBSxteLUJWVdpQqRUmtDn9l8xvsk73si5oYvdRxFlJ8NemXy9/b9zohKAAAAAAAAAAAAAAAAAAAAAAAAAAAAAAAAAAAAAGr8lXmGTKu1Uw/lqR3TTt7c/JloAMvhcPLC2hSjdxUlKnLeE03ukpcPd7cWvxwesDh9KccumvBf/AK9SLfhSTW0JJpqPZdHxZbK9xeBjiudpLiRjKuCr/C0pfQI3oznKUoO7tdJ3ptK9rqWze3iPokiOvpXf21GDx8qaaxG8YycXPnS0k/N3Vmt/z7lmnfgy2Dw9LMV4lZLVKynKE5JNxWlNpPm1vfp0PeV5xHAKcK1aPkqOPhzkoycXvBxvZN2222bi+Nyk/wAacHOhiI4laqLuv7s/c6GgAAAAAAAAAAAAAAAAAAAAAAAAAAAAAAAAAABzrUI4hWqK6OgAxvxFktXCRc8FOV1ukm7P/FxTX87lfnGExuPw9GOVYylSqxrXrOpGM707u0N10TW1unK5f6C1q2ZQ5v8AD0Z/WYeCcknZdd1b8v6iMzzF7viouEqzy5zVOlU9d6copShKEkmk1e+zvbqk1Y9zzZyqxnCXlqJQjTe7jNKTTjtflNS73XGlp5vNcmoZrh8NRzmpX8TD1FWfhNrVLVJ2bS0281lw1tum97jBYOpUnKth5wkqknOG7ThdvVa217q19+OLM3dTmdtkCryvN/pUV9IVm3KOro5Rk4yj7Sun8+haFMAAAAAAAAAAAAAAAAAAAAAAAAAAAAAAAAAAAAAFdmeTxxydkr/ozNuvVyOKpqjdQuoz+cm9LhBbLzc8ct24NqRsbgIY5WqLdcS6omz4VL6rL5XD6fTcqFacFWlJun5ZR1JtTaU1K13yk7fmyzyfM6lJThjfMqVRwdRJ/djJStu9NprvZp88lXXyp5S5xam6ctUklO0dTd732a9T49r8bxsbWWAoVsVThUlVpU1GTobTrdU3HdalZ+9m7bbGS+iz23UZKaTi7p8NH0xPwjnVapZVIytOhSrxpVLRqJTclKLSstaaW6STUldJpt7HD4mOKV6T9muqfZroy0uoAAAAAAAAAAAAAAAAAAAAAAAAAAAAAAAAAAAADxVpKsmqiumZ/HZXPLnrwj+rv54d/Zvp81+Joz5KKmrSV0+hlmtlx+f4fDQzjEKUqdSNSk9brXSnGLvoptpNcRk3Z8SXexG+H/iCvXqeJKnXoJ4mVBxxDW/kcozi7JuOpabXlz5Xs76zNvh+96uW+SrzqS36ce3lSt24MpiIPG2p5pB1NT0xSs973c42js9O3m7u6diOl/s3+ExyxHlmtM1zH+U+qJR+bZlmdTLsTHB4RYmU6WHlVjWkk6L0X8rnbWm7Wvq2urqRrcp+IPpEIzxL8s0nCaXLau4NL7a9uz4sdELwEfCY+GNX1L3XKas/yJAYAAAAAAAAAAAAAAAAAAAAAAAAAAAAAAAAAAAQMdk1PHXc4+a2zu/wdk1v+pPAGZr5HicRScK2ISqyc7SUUko8QfHP4Pn2uZXFU62XuFOtWpurCo5Xg5eEnFelbeWehva9tlzdpfpeIw6xCtLnezu1b8jOZ1kUsRFuhSu4r0Xi4ytylq4bXdWb7N6iOXHV8eWIWT5q6la8YyUIN6n10u69F9Vr2fHTqbOnUVVJ02mnw1wYHFxWVqFWLnTb2henKWrvqte1lZbt9N36naZZnLhJqK01OZ0HtGXeUH3/AN9+hvG+qcp7jWA4YTGRxivSfGzi9mn2aO5SAAAAAAAAAAAAAAAAAAAAAAAAAAAAAAAAAAAAABS5vlvjTc5wjOLS5gpONl0drpfLuyjo5RJupUrJqOqKpScbKKir3aST03k/xTe1zbEbMISnTkqF9W3Ds7X3SfR2uMlNsYrB539GkozqRck9NPEU2pQn2hNJ7P57drPZa7Lc2WNtGqtNS19PRrvF9V+qMpi8H4EFTwMHeU4pxcpSe7SbTb1N2233S+R5nGeWRvpdTDR9MouTrU7fa082XZbrTw72Sb1VXL03oKHK/iKMox+lTUoSScMQmtEl01NbJ+/HyL1O/AS+gAAAAAAAAAAAAAAAAAAAAAAAAAAAAAAAAAAAAPHhRvq0rV962/5kTG5b4zc8O9NTr92X/wBL+f34JwAyWDyDxKrlhr04ylL6TRcbwb3vKPao31js022r2ZrEtOy6H0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GB" altLang="fi-FI" sz="1800">
              <a:latin typeface="Calibri" pitchFamily="34" charset="0"/>
            </a:endParaRPr>
          </a:p>
        </p:txBody>
      </p:sp>
      <p:pic>
        <p:nvPicPr>
          <p:cNvPr id="17416" name="Picture 12" descr="http://t1.gstatic.com/images?q=tbn:ANd9GcRdeBxJFBtJJ51zYVRNI4KAbvbpI1cZiUWFju4-2SXP1EJV1Bqq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52950"/>
            <a:ext cx="1990725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7" name="Picture 14" descr="http://t1.gstatic.com/images?q=tbn:ANd9GcRxYzOOTyWSfw7AnZSX0CPhEIAKr2aXzQ6_QHlv6Z0IBU7tsGy6Z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3573463"/>
            <a:ext cx="1562100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16" descr="http://t1.gstatic.com/images?q=tbn:ANd9GcS4rBLNO1H7teIwI9DFwR8rqk7nz-AXJWhE4tqYkfZwZ8j5CNnv9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1341438"/>
            <a:ext cx="2295525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9" name="Picture 18" descr="http://t0.gstatic.com/images?q=tbn:ANd9GcRKsOnrZIEDfX_sZ4Of_rFcbTzMAqIgSyVueoJYfzxiQ3nb-W_N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2924175"/>
            <a:ext cx="2114550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0" name="AutoShape 20" descr="data:image/jpeg;base64,/9j/4AAQSkZJRgABAQAAAQABAAD/2wCEAAkGBhQQEBQSEBAQFBQUDxAQFRAPFBQQEBUQFBAVFRQQFBQYGyYfFxkjGRQUHy8gIycpLSwsFR4xNTAqNSYrLCkBCQoKDgwOFw8PFykfHBwpKSkpKSkpKSkpLCksKSksLCkpKSkpKSwpKSkpLCkpKSkpKSwsLCkpKSkpKSkpKSksLP/AABEIAMkA+gMBIgACEQEDEQH/xAAcAAABBQEBAQAAAAAAAAAAAAAAAQIDBQYEBwj/xABHEAACAQIDBQYCBgcECQUAAAABAgADEQQSIQUGMUFREyJhcYGRMqFCUmJyscEHFCOS0eHwMzSCshUWQ0RTk6LS8SRFY8LT/8QAGAEBAQEBAQAAAAAAAAAAAAAAAAECAwT/xAAlEQEBAAICAgIABwEAAAAAAAAAAQIRITEDEkFhIjJRcYHw8RP/2gAMAwEAAhEDEQA/APaol4kQzkFvAmJeJACYQtC8ilhASDFbRSkLuyjzP4QOjLF4TMbR33ppogv4toPbjM9jd8aj8HIvyTT+cbHozVlHEj3nHW23SXi49NZ52MbWf4Vb7zm34xGw1VviqKPdjJs4b7/Wal1Ma+81McLmYNNnW+Ks5+6AJJ+pJzaofNrRsbJt6V6fOPXeROo9jMX+o0uj+rGPTAUujfvGNjZPvGo6H3EBvOnMH0ImPOBp8s/70Y+zl5O49jGxtae9FE8yPMfwnbQ2rSf4ain119p5r/oth8NX94H8o16FdfhKnyb+MbR6qKgPOLPK03gr0viVx5g29xLXBb9mwzet9Zdq38W8oMBvbTqcSB85c0MYr/CwPlAnvFvGwlQ+EbeLeULCEIBCEIDDGmPMbIGWjrRYHSAlpzY7aCUVzOwHzJ8AOcpd4t6RQBWmVzjiW+FR1Pj0EwmJ2rWxTkLmJ5sdDb8FHhIrSbY354in3fm38BMya9fEm4vY/TY2HudT6TswexETvP328fhHkOfrLCZ2KqhsFRrUYueg0H8TO+lSVPgUDyGvvJbQywppa8MsdligSBmWGWSZYoWBFlkONLKl1JBz07kDNZS4DG3kflOvLFZTY242NvPlLBRtt06ggKO93wpc2U2vkzaE3Fhrxk9DaYUBWdXuGZWc9k5UE6sCuW+h1BF8p0jWwr81BGmhVweh1uRGrhQSAVtrckEWA+tplOgJ4D8Z01B0UtpDOQ5phSqtTdHzqQQbgtyPA+IOl9Z1U66sSFdWIAJykGwPDhKzBbKFQZgGQZr2YDigyA5DexFgNeSy2w+FWmuVBp1OpJ6k8zM3QMxkFXAU3+JBfqvdPuJ0kQyzAqKuwmBvRqf4X09LiNpbWrUGGcMp69fI8DLkCDqGFmAIPIi4l2mlhsjfQmwezDmRo48xz9JrsJjVqqGRgZ5diNh2OagbHjkJ0/wnlJtl7dam9mJRhoSR/mHPzmk/d6lC8qNlbcFUWbRrcL39QeYlre8u1SAxYxWjrwhYQhKGmNtHGJIEtM5vVvAKCFVazWuTxyjhe3XoJbbX2gKFJnbkL25k8gPMzybF1HxuIyZvpFnbiPtH0+ESBMPRfFueIQHVjrqf8znrymiw+GWmuVBYfMnqTzMfRwyooRBZRoB+Z8Y8rM2qjiZZLlhlkVHaLlkgWLlgR5YZZLlgFgRhYoWSZYoWUR5YoEfli5YDLQjrQywGGNKybLEyQIbQIkpWJlkEWWKFkmWLlgRgSDGYFaos2hHBxxH8R4TqyxLQikoYt8M4R72vdWH+ZfzE3OxdudotjbMLXtwtyYeBmcxmDWqmVvMNzDdRKbZ2MfD1cjfEp06Ec18iPnN98nT1alUvJwZT7NxoqKGB0IBlqjRCpbwiCLNIa0aWivKna+NNNdClzf42yiwBP8PeSjM/pD2tbJTU8jU06jur8zf0lbsDZvZUrn4nsSeduQlftXHLicZ3TmConyYm3vaaVVsLdBaZ3wpuWFo4RbTKo8sMsfaLllQy0UCPCxQsaDcsW0cFi2lRHaLaOtACGjcsMsfaLaRDLQyyS0AspszLEyyS0MsIiKxCslyxMsLtHlgRJCI0iER5Y0iS5YlpBGJV7wYDOgqL8SdOJX+R1lxkgUuLddInC9qzdrajXFm7os2UGxJdgDbrYg6eM9FoPcTyzY9IJjMlhbvMt+lwRb3InpuCbQS/J8O0RYix1ptDGMoNvr8LDipOh4EHiL8vOXzyl3mX/wBPVIvcU2Iy/FmA0tM1Y8kw9RaeNUA6OzKb6WYPcDw/lPQSJ5TjFY1nAv2gbtU0yntAO0C28VLDzInpOwtqLisOlVfpLqOjj4lPrMtWOwLFyx9olpWTbRbR1ooEBuWLljrRQIQ20XLHWi5YDMsTJJbQtAjywtJLRbQI8sLR9oWgMtEtHkQtAYREtHkRLQGWiESS0S0CO0LR9oWgMtAx5Ejq1QqlmNgoLE9ABcmQZR8XbaC/ZYJ+87fkZ6dsx7qJ4zsvE9tiw/8AxKwcfducvyB957Jskd0RLy3ZqLZYsakdOjCN5T7xVQtFySPhP4S5YTL784TPh7BS3eHdHEnWYy6WdvKN96ZTEJXTTMtPUcqqKGU+q2/dnVsbbP6pUFcA/quII7VRr2Fe9i1ul7/1ac9Sg9UtQrjKrU0Wm7WBWol+z0vc8bekrti47sKj0MSoyMStRW1UHgH8VItc9LHlOWPTpXrisGAZSCCAQw1BB4EGAWYjAbRfZpytmq4MnRh3qlC5+af157bC4hKqCpTdXVhcMpuDOkrHSQRbRbQtKyQCKBFAjoDQIsdaFoQkLRYsaDbRbRYsobaEdCNBlolo+IRCGWhHGJCmWiWjyIloDbRbR2WLaRTbTHb37XFQnC03CqvexFW4GVBr2a9WNuHW06Nt71F6n6tgu++gqVge5SW+tm171phsXsoBhb6JYl2OYlix1Y/W0+cjUmuV9ufS7TE57WCjNbpm7qKPJQf3Z7Bs0d0eU813bW3ZKKdG4LZqiZu0Oa1i1+I0AHLjPTcANB6RO1qwWLEWLOjBjTjxqK6EMLg3E63kDLpIPC99FsKDAm6YmvRJvrfUqT49yc7mljaa1ajilVRxTZ+Trc6253AJHQ+E7f0iioj1FWn+yNdKoq2vlcEg36fFKvc6jnqvTY2ApUyLi9qnW3PidJxxmnS5HY/E1qRbDUq61KNzTFRVzdy/BSRcaaW152lrsnCV6DO2CqjMuVnoOLUKmYEiw+g2nEe8sts7oVanfGIp5xcj9myqWNiSe8eYmcwG2KuBxDjFU2/aEXI1BtezoeBGp4TSTlutkb6UqrdlXU4avw7KtorHqj8CJossyOXD42lqEqp81J+amc9DZ2Kwn9zxGemP92xXfUDoj8RG6lkbUiAMzFDfxEIXG0KuGbhnINSifEOJosJjqVdc1KojjqjBv/E1GbEwEWAp+MW0rIAhFtFtKG2ix1oloCWhFiGA2EW0LQG2iWj7QtCmWigSq2nvZhsPo9YM3/DpftHv0sJRYzeTGV1JoURhqYBPbV+9VIAv3U5evvM3KLMa0u1ttUcKmevUVRyHF28FXiZkMbtTE7Q7qBsNhjxJ/vFVfAfRB/q8xOzNo3xQr4jNVAZrmoQzlrd1tdNCQbTQ7b3sv3KGa7aBrEuWP0UXj6yVqJNobRpYNOww4Cn6TDXJ1dififzkOxMCtMrVxbIEL2ppUOYMT/tCPpE8veM2Vu5ktWxnI3Wide9xDP1bw5c5x7z4k1q1NPqsmnQ1GIt7CYrT0rY2MpVbditgLX7nZ6EAjQgHnNvg10Ewe6uHKs1zfv3Glu7YAfhN9hhpNYXaWadSxYgizqwiec1W9tJ1NI3Eg823rwdjVWoO5VSykgkCp9q3wj4Tc6aTy/ZeK7LEqSSA6BCenIH0Np73vNhM9B/umeA7dpdmzAfQdxfqjaqfYmY+VaA7brplHb1+9SDkOxNmBKstm8gfWdlPeKjWTsscq2JA7Qju3OgJt8B8Rp5Ru9VQdnhavJqTgnxIRh+cxu1azMLBbITq51vbkP6vM4Ze02tmq1uK3QrUG7bAVSwtcKGAe3geDj+tZNs7fpkbs8VSYMOJUZXHmh4+kzG7e8FegzZG/Z3v2b95LnjYX0PlNmm8GExihMXSVTwu4ut/s1Bqvrab0b32vsHtKjiRanURweKG1/IqdZH/AKp0MxekGoORbPhzkvfqpup9pQYn9HwPfwmI04qtQ51/w1F1HzjUr7RwlsyVXQcTpiV9CLMB5yIv1weOo/2WMWqo+jikufLONZKu8WMp/wBtgA4+th3/APqbzhwG+wfSrTAP2TlP7rD85Y4jeZRTz06VV9CbWsAAL3JF7jyvKm0lHfmkdKlHE0yDbv07i/S4PG2ssqG8NF/hNT/k1fyWYOliK1HEtiMTmD5mBogWWxVSFJPHQ2v4TY4F6GJTPTVD1BUBlPQjrBVyK46OPOnUH4rA116n91v4SvGEA4C33Sw/AxwS/wBJ/wDmVP8Auj8X9/1fwfaertKkpszgE6gENcjwFpy195sMgu1W3+Cp/wBsjfAoeK35alm/Exv6hTGvZJ55R+Jl5Z4cr7+YX6JqP9ymT+NoU97S/wDZ4TEkdWQj11sPnOxqqIPiRfULG08ehICsXY8BTBqE+VgZm7/VrGz9NuPGY7GVDaitOiv1q2Uv+6pcfOZHbVWotZFxeIxNSmamWo63p0QOeUC99fwOk1G1duGnmRaTrUAbWtlpqpAvmIJubcbTLYjZ5ULTrFmJtUK3OSpzvnGlyCR4XmZq/O2rufGmg2UMFT/u5oaC+bMC/mS2s4tu710UVlW7kgjTur0+I8fSc2O2aKuIo06ND9XztTpuRZ8qEFs666sBe501tGYqvgMD3nPa1QAbG1arc66jgvrLv4ifdYmsClrKU7Q3XNxI4ZgDrbxnZsLa6YesCBncqw71sxcjuqDrlF5WbX2nUxVVquVgCeOpst9FBtpYSbY+EC3qPcHOADzHj7zV6PpZ46riK1Raj1Mr8FWmboAT8OX/AM3tLzCbCAq0alRiWNdHc2soWmjHUeAHzlZgD2temtl0bMSul7a3PtL3a9OozIKKuSoLsU+iCQoJ1vxvwnmzt6dcY1m6uMWszMpOpvY6MB4ib3DDQTG7l4UimGa+Y8SeJINptaQ0nbxdOefaURYgizswjaMMkaMtIOHHUsykdQZ4nvBu8Wr1F5FWI+8pGYexDf457rUWYbfPZFmzghQ1hmPBKguEc+BuVPgfCYy+lleWYjHt2a4cjMKTs2cg6XXLkGvwDlwnHi6jPTbMcwXUcgABwUAWA8BNHtPZQfZ+IqNSNOvTqWYXJ4MATf6QIIN/GYvC7SK0yjgkWIBvqNOB95z8cl/hrO6d2FAyC1tdZK1FgLlW9Qbe8bsKsuZAfosl/I85sGoKoLXY+R4m/Dx1lz8nprgxx9mXwO06lE3pVHT7p0PmOB9ppdn/AKQ6y6VUSoOo/Zv8tPlOGrgEqHKyMjm/LKTqT5N8pUY7Z7UjrqpNgw4X6HofCax8ky4+Uyxseh0t88HXFq9Mqf8A5UFQfvC5nPiMFTLqcAws3FaJuLjXMAeBFuHMTzsPLDYW22wtYVAuYWIKE2BuLXv1E6WMSvQ8Ns+o1Tvsctl+NAWsLgoBwHXU8xOuvs5spFKlh73BDlnV/HN3SrX8AtplN4/0jVKBWnToKrsqtnds6gMARlUAXPnKIb5Ytu8MS4vyUKB7WmZPtd/T1TAYysigVcNTcgWJpPRCnpZWpX4dTOhtq9MEw+62FI+YnlVPfXGD/b380Q/lJf8AXvF86if8tZfVZnpv9ps9W2TDOtr3IrUKd72+ovhzlZitkVnvZEXxesWPDoKcx7b8Yv8A4q+iLIqm+OLI/vDD7qoPyl0zebtqk3TrE3OIpr9ynnPzInV/oJaetbHYjS/CquHH/SAfnPPq23K7/FiKx/xsB7AzjL5jcm56nU/OZuEvazKzpu8TtDZuHu5yVGBuWs2Je/XM1xf1lhgt7sDiEALAAjRa6ZR6HUD3nkeOcksOQ5fnLXduh2r0VQXOcXB00XvN8hGpIc16PtBVqJ2WEqqjkgdol2IUGx73PpxlDj/0apSoPVQ1KtWmA+XQKVBu9l5nLfieUr9pbyVsNVdaYRSWYgsM5CsSw0va9iJn6m8eKqVS7YqvdToVcootxsq2Ekm+VvCei5qucvcphAWKniONvAmda4cqFNyODC/C2YgENysdLMLSow+MZbZbceH1mLXN5sdm7tdsnbVWtmuQFvwHX2nPK67dMeTNi4M9s1VgosCndAHe58NCQL6zQdoOyaov0qYUHhcMwt+fvKkg0hTCWC5cuX7dTMQfa00Wy9jDPSzu7WuqoNKZIue0KjmAbDlOWvatb00W6ZY0xmmrpicOz8MFAsLSwE9WM1HLK7OEWIIs2yaY0iPMQiBEwlXtzZorUmQjiCJb2kdRJNDyDHY3shWwuIVj+wIViQq1F5d4/SWwHOYHH7HNi9OzW+JVIPrpPeNo4NWr5KtJHBQsAwVzyv3SOHDUTK4vY+Fruwwq9jVQ2z06ZprcfRZbAMPn0M5zH1ts+S3byHBV8hOmnBvrDXjNjsnagqJluCfxtwI8eo9Zwbe3cPaWqIKNQ8CP7Gp9pT/VuYEzrU3w72YFTyI1U9DfnNZYTOGOXrW4VFNTLYrmN2u1u9xBX5SyxGCWoLONCLHx8fA+PgJjcHvRqO3XNbQODY+vy/jLgbypYFRUa3AXUL4XIvp6Tx5eHOXh6MfJipcZhjSqMh1ym1+o5H2tG4ZQzqDwLKp8ibRcViDUdnbixubcPKJhzZ1J4B1J8gwJPtPbz68vP3eHVvhhCxovcn9la417tOyr8h85WYUWWaPenEJko9m17024ixALK3Dn0lCJz8Ntx5a8k1TrwvG3hO7kWNMeI0iFMjhC0FEggr0gWFzYa3PgBe80W5FKn+sqyK2VaNVmzG5vlAI/6pl8bVBYAH4Tr7jh14yx3cDdvakWKuGRrXHcI4Edb285y8s3jXTDtPvC3aV3cfW08rAflKkuBSGupzH3M0G8+wGw1NCzjvG2Vblj4aTiwOxQADiAyJa4BBDOeIUdAepjCz1lhlOXFs62ZSwvroPHlPVezyYdV+wo9T/MzI7B3cDOHZdSwK0/qJfQnxmn2ztUKwpKpZ9G+wB4mefO+11HTHhBUo5HzEjKwZb8cp7gXS9ye6OHOavdnZxJ7Q872H2SdLnmbWEzOytk1K1RXe7ajloPACenbOwWRQPATrhimVdNJLCTAQAjhO7kAIQhKCIRFhAbaLaLFEDkxOzlqWzXuODKSrDqAw1nLX2UlrBQD9YDX16y2jCsaRjdr7FDqadZA6cbHX1U8j4jWYfbG5DqD2Nq1Pj2NWwqD7rHRvWx8TPY6uHuNRcdJVYrZV9V9jx/nJofP2L3cXMVQtSfnRrAqfS/KVmI2bWofEjL9pdVPqJ7xj9jpUGWtSVh0db28uY9JR4jc1R/YValP7DftqflZtR7xusvIKe0G52b5GX27tSnUZgw71tA1iMvMjqZqMZuUzfHhqFX7VB+xfzytp85ltp7uUqNQAPWoVAQwp4hSAQD9F10PSZz1lNNY3Vde/GCWmqOHUkKtMBeFraAeQEpaNQMoI9ptd7N3zikorRakGFSqf2rCmpOilQTzFh7yoT9Gm0B8OHpuOqVFI+RmPB+RrydqXLHZPAzQ0txNoDjs0t4isy/g8mbcfHt/wC1n1xD/wD6TttjTLtpx089JE2IUfSH4zR1f0a49v8AcqVP71W4+bGQH9HGIX+1q4Ol51FYj0F4GdbHryzHyEhq49uQC+J4zTjdCgptUx3aH6mGQufSWWD3LU60sHWf7eKYUl88p1jcGAo4M1DZAzH7IJ59Zvt0N3zTpVjVQoSaZU/SyqCT5a/hL6nuliTTKpXw9Dh3aNNj17pfQ/KGzN1MXTWpTZ6NqgH7TMzkd0hiFsOR521nHy7yx1G8Lq8l2blrEVaFHtWFwuLx1ioPM0aI05cdfOPxWz07XNVFTFYlhmCsO4o4A2PdRRyvc9LzV7O2JkRKaDRUVABxsABLjDbJC/FqenL1MuPjkLla8tpV61LEF6mHAvcd3ur6aa+c0Gzd3TiahqsuUG1hxNpuq2y0qfGgMmoYVUFlFgJf+c3tfa6c2A2WtJbACdwEUCLN60yAIQhKCEIQCEIQCEIQFvC8SEAjHpXj4XgctWgD8Qv+PvOKrsoH4T6HQ+8tzGGmDCaUD7MK/wAx+YlJvJuymJp5X0IIZXUAlWHMdb8CJuclpw7S2YtZCrC1/pLoQetxJYmnnI3ADBBiK9SpTpg2pi9MElixzG56jh9US7wexaCgKlFVA4Zcyn94G595aYPdsh1LEgJfUMGzkjjY8Bz9ZcDZo5EeomZit2z4w1jo1X0q1QP80Wrhc3Fqvl2tUD/NL87NHVfY/wAYn+ivFfYzWjllX2LTb4lZuWtSofxaCbt0AbjD0r9WXN/mvNWuyx1X2/nHrs0fW9gBGkZ+jgQosihfBAFHyk64VvL8ZfLgl55j6n8pKlBRwUDyjS6UlDZbcRm9bgfOKuy6jWWozXBJ7ndUrfmwHTlL8CEeqo6dLKLAR4WLElBCEIBCEIBCEIBCEIBCEIBCEIBCEIBCEIBCEIBC0IQEyxwWJFMsCZIZRFiQC0IQgLC8SEBbwvEgZAQhCAQhCAQhCAQhCAQhC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GB" altLang="fi-FI" sz="1800">
              <a:latin typeface="Calibri" pitchFamily="34" charset="0"/>
            </a:endParaRPr>
          </a:p>
        </p:txBody>
      </p:sp>
      <p:sp>
        <p:nvSpPr>
          <p:cNvPr id="17421" name="AutoShape 22" descr="data:image/jpeg;base64,/9j/4AAQSkZJRgABAQAAAQABAAD/2wCEAAkGBhQQEBQSEBAQFBQUDxAQFRAPFBQQEBUQFBAVFRQQFBQYGyYfFxkjGRQUHy8gIycpLSwsFR4xNTAqNSYrLCkBCQoKDgwOFw8PFykfHBwpKSkpKSkpKSkpLCksKSksLCkpKSkpKSwpKSkpLCkpKSkpKSwsLCkpKSkpKSkpKSksLP/AABEIAMkA+gMBIgACEQEDEQH/xAAcAAABBQEBAQAAAAAAAAAAAAAAAQIDBQYEBwj/xABHEAACAQIDBQYCBgcECQUAAAABAgADEQQSIQUGMUFREyJhcYGRMqFCUmJyscEHFCOS0eHwMzSCshUWQ0RTk6LS8SRFY8LT/8QAGAEBAQEBAQAAAAAAAAAAAAAAAAECAwT/xAAlEQEBAAICAgIABwEAAAAAAAAAAQIRITEDEkFhIjJRcYHw8RP/2gAMAwEAAhEDEQA/APaol4kQzkFvAmJeJACYQtC8ilhASDFbRSkLuyjzP4QOjLF4TMbR33ppogv4toPbjM9jd8aj8HIvyTT+cbHozVlHEj3nHW23SXi49NZ52MbWf4Vb7zm34xGw1VviqKPdjJs4b7/Wal1Ma+81McLmYNNnW+Ks5+6AJJ+pJzaofNrRsbJt6V6fOPXeROo9jMX+o0uj+rGPTAUujfvGNjZPvGo6H3EBvOnMH0ImPOBp8s/70Y+zl5O49jGxtae9FE8yPMfwnbQ2rSf4ain119p5r/oth8NX94H8o16FdfhKnyb+MbR6qKgPOLPK03gr0viVx5g29xLXBb9mwzet9Zdq38W8oMBvbTqcSB85c0MYr/CwPlAnvFvGwlQ+EbeLeULCEIBCEIDDGmPMbIGWjrRYHSAlpzY7aCUVzOwHzJ8AOcpd4t6RQBWmVzjiW+FR1Pj0EwmJ2rWxTkLmJ5sdDb8FHhIrSbY354in3fm38BMya9fEm4vY/TY2HudT6TswexETvP328fhHkOfrLCZ2KqhsFRrUYueg0H8TO+lSVPgUDyGvvJbQywppa8MsdligSBmWGWSZYoWBFlkONLKl1JBz07kDNZS4DG3kflOvLFZTY242NvPlLBRtt06ggKO93wpc2U2vkzaE3Fhrxk9DaYUBWdXuGZWc9k5UE6sCuW+h1BF8p0jWwr81BGmhVweh1uRGrhQSAVtrckEWA+tplOgJ4D8Z01B0UtpDOQ5phSqtTdHzqQQbgtyPA+IOl9Z1U66sSFdWIAJykGwPDhKzBbKFQZgGQZr2YDigyA5DexFgNeSy2w+FWmuVBp1OpJ6k8zM3QMxkFXAU3+JBfqvdPuJ0kQyzAqKuwmBvRqf4X09LiNpbWrUGGcMp69fI8DLkCDqGFmAIPIi4l2mlhsjfQmwezDmRo48xz9JrsJjVqqGRgZ5diNh2OagbHjkJ0/wnlJtl7dam9mJRhoSR/mHPzmk/d6lC8qNlbcFUWbRrcL39QeYlre8u1SAxYxWjrwhYQhKGmNtHGJIEtM5vVvAKCFVazWuTxyjhe3XoJbbX2gKFJnbkL25k8gPMzybF1HxuIyZvpFnbiPtH0+ESBMPRfFueIQHVjrqf8znrymiw+GWmuVBYfMnqTzMfRwyooRBZRoB+Z8Y8rM2qjiZZLlhlkVHaLlkgWLlgR5YZZLlgFgRhYoWSZYoWUR5YoEfli5YDLQjrQywGGNKybLEyQIbQIkpWJlkEWWKFkmWLlgRgSDGYFaos2hHBxxH8R4TqyxLQikoYt8M4R72vdWH+ZfzE3OxdudotjbMLXtwtyYeBmcxmDWqmVvMNzDdRKbZ2MfD1cjfEp06Ec18iPnN98nT1alUvJwZT7NxoqKGB0IBlqjRCpbwiCLNIa0aWivKna+NNNdClzf42yiwBP8PeSjM/pD2tbJTU8jU06jur8zf0lbsDZvZUrn4nsSeduQlftXHLicZ3TmConyYm3vaaVVsLdBaZ3wpuWFo4RbTKo8sMsfaLllQy0UCPCxQsaDcsW0cFi2lRHaLaOtACGjcsMsfaLaRDLQyyS0AspszLEyyS0MsIiKxCslyxMsLtHlgRJCI0iER5Y0iS5YlpBGJV7wYDOgqL8SdOJX+R1lxkgUuLddInC9qzdrajXFm7os2UGxJdgDbrYg6eM9FoPcTyzY9IJjMlhbvMt+lwRb3InpuCbQS/J8O0RYix1ptDGMoNvr8LDipOh4EHiL8vOXzyl3mX/wBPVIvcU2Iy/FmA0tM1Y8kw9RaeNUA6OzKb6WYPcDw/lPQSJ5TjFY1nAv2gbtU0yntAO0C28VLDzInpOwtqLisOlVfpLqOjj4lPrMtWOwLFyx9olpWTbRbR1ooEBuWLljrRQIQ20XLHWi5YDMsTJJbQtAjywtJLRbQI8sLR9oWgMtEtHkQtAYREtHkRLQGWiESS0S0CO0LR9oWgMtAx5Ejq1QqlmNgoLE9ABcmQZR8XbaC/ZYJ+87fkZ6dsx7qJ4zsvE9tiw/8AxKwcfducvyB957Jskd0RLy3ZqLZYsakdOjCN5T7xVQtFySPhP4S5YTL784TPh7BS3eHdHEnWYy6WdvKN96ZTEJXTTMtPUcqqKGU+q2/dnVsbbP6pUFcA/quII7VRr2Fe9i1ul7/1ac9Sg9UtQrjKrU0Wm7WBWol+z0vc8bekrti47sKj0MSoyMStRW1UHgH8VItc9LHlOWPTpXrisGAZSCCAQw1BB4EGAWYjAbRfZpytmq4MnRh3qlC5+af157bC4hKqCpTdXVhcMpuDOkrHSQRbRbQtKyQCKBFAjoDQIsdaFoQkLRYsaDbRbRYsobaEdCNBlolo+IRCGWhHGJCmWiWjyIloDbRbR2WLaRTbTHb37XFQnC03CqvexFW4GVBr2a9WNuHW06Nt71F6n6tgu++gqVge5SW+tm171phsXsoBhb6JYl2OYlix1Y/W0+cjUmuV9ufS7TE57WCjNbpm7qKPJQf3Z7Bs0d0eU813bW3ZKKdG4LZqiZu0Oa1i1+I0AHLjPTcANB6RO1qwWLEWLOjBjTjxqK6EMLg3E63kDLpIPC99FsKDAm6YmvRJvrfUqT49yc7mljaa1ajilVRxTZ+Trc6253AJHQ+E7f0iioj1FWn+yNdKoq2vlcEg36fFKvc6jnqvTY2ApUyLi9qnW3PidJxxmnS5HY/E1qRbDUq61KNzTFRVzdy/BSRcaaW152lrsnCV6DO2CqjMuVnoOLUKmYEiw+g2nEe8sts7oVanfGIp5xcj9myqWNiSe8eYmcwG2KuBxDjFU2/aEXI1BtezoeBGp4TSTlutkb6UqrdlXU4avw7KtorHqj8CJossyOXD42lqEqp81J+amc9DZ2Kwn9zxGemP92xXfUDoj8RG6lkbUiAMzFDfxEIXG0KuGbhnINSifEOJosJjqVdc1KojjqjBv/E1GbEwEWAp+MW0rIAhFtFtKG2ix1oloCWhFiGA2EW0LQG2iWj7QtCmWigSq2nvZhsPo9YM3/DpftHv0sJRYzeTGV1JoURhqYBPbV+9VIAv3U5evvM3KLMa0u1ttUcKmevUVRyHF28FXiZkMbtTE7Q7qBsNhjxJ/vFVfAfRB/q8xOzNo3xQr4jNVAZrmoQzlrd1tdNCQbTQ7b3sv3KGa7aBrEuWP0UXj6yVqJNobRpYNOww4Cn6TDXJ1dififzkOxMCtMrVxbIEL2ppUOYMT/tCPpE8veM2Vu5ktWxnI3Wide9xDP1bw5c5x7z4k1q1NPqsmnQ1GIt7CYrT0rY2MpVbditgLX7nZ6EAjQgHnNvg10Ewe6uHKs1zfv3Glu7YAfhN9hhpNYXaWadSxYgizqwiec1W9tJ1NI3Eg823rwdjVWoO5VSykgkCp9q3wj4Tc6aTy/ZeK7LEqSSA6BCenIH0Np73vNhM9B/umeA7dpdmzAfQdxfqjaqfYmY+VaA7brplHb1+9SDkOxNmBKstm8gfWdlPeKjWTsscq2JA7Qju3OgJt8B8Rp5Ru9VQdnhavJqTgnxIRh+cxu1azMLBbITq51vbkP6vM4Ze02tmq1uK3QrUG7bAVSwtcKGAe3geDj+tZNs7fpkbs8VSYMOJUZXHmh4+kzG7e8FegzZG/Z3v2b95LnjYX0PlNmm8GExihMXSVTwu4ut/s1Bqvrab0b32vsHtKjiRanURweKG1/IqdZH/AKp0MxekGoORbPhzkvfqpup9pQYn9HwPfwmI04qtQ51/w1F1HzjUr7RwlsyVXQcTpiV9CLMB5yIv1weOo/2WMWqo+jikufLONZKu8WMp/wBtgA4+th3/APqbzhwG+wfSrTAP2TlP7rD85Y4jeZRTz06VV9CbWsAAL3JF7jyvKm0lHfmkdKlHE0yDbv07i/S4PG2ssqG8NF/hNT/k1fyWYOliK1HEtiMTmD5mBogWWxVSFJPHQ2v4TY4F6GJTPTVD1BUBlPQjrBVyK46OPOnUH4rA116n91v4SvGEA4C33Sw/AxwS/wBJ/wDmVP8Auj8X9/1fwfaertKkpszgE6gENcjwFpy195sMgu1W3+Cp/wBsjfAoeK35alm/Exv6hTGvZJ55R+Jl5Z4cr7+YX6JqP9ymT+NoU97S/wDZ4TEkdWQj11sPnOxqqIPiRfULG08ehICsXY8BTBqE+VgZm7/VrGz9NuPGY7GVDaitOiv1q2Uv+6pcfOZHbVWotZFxeIxNSmamWo63p0QOeUC99fwOk1G1duGnmRaTrUAbWtlpqpAvmIJubcbTLYjZ5ULTrFmJtUK3OSpzvnGlyCR4XmZq/O2rufGmg2UMFT/u5oaC+bMC/mS2s4tu710UVlW7kgjTur0+I8fSc2O2aKuIo06ND9XztTpuRZ8qEFs666sBe501tGYqvgMD3nPa1QAbG1arc66jgvrLv4ifdYmsClrKU7Q3XNxI4ZgDrbxnZsLa6YesCBncqw71sxcjuqDrlF5WbX2nUxVVquVgCeOpst9FBtpYSbY+EC3qPcHOADzHj7zV6PpZ46riK1Raj1Mr8FWmboAT8OX/AM3tLzCbCAq0alRiWNdHc2soWmjHUeAHzlZgD2temtl0bMSul7a3PtL3a9OozIKKuSoLsU+iCQoJ1vxvwnmzt6dcY1m6uMWszMpOpvY6MB4ib3DDQTG7l4UimGa+Y8SeJINptaQ0nbxdOefaURYgizswjaMMkaMtIOHHUsykdQZ4nvBu8Wr1F5FWI+8pGYexDf457rUWYbfPZFmzghQ1hmPBKguEc+BuVPgfCYy+lleWYjHt2a4cjMKTs2cg6XXLkGvwDlwnHi6jPTbMcwXUcgABwUAWA8BNHtPZQfZ+IqNSNOvTqWYXJ4MATf6QIIN/GYvC7SK0yjgkWIBvqNOB95z8cl/hrO6d2FAyC1tdZK1FgLlW9Qbe8bsKsuZAfosl/I85sGoKoLXY+R4m/Dx1lz8nprgxx9mXwO06lE3pVHT7p0PmOB9ppdn/AKQ6y6VUSoOo/Zv8tPlOGrgEqHKyMjm/LKTqT5N8pUY7Z7UjrqpNgw4X6HofCax8ky4+Uyxseh0t88HXFq9Mqf8A5UFQfvC5nPiMFTLqcAws3FaJuLjXMAeBFuHMTzsPLDYW22wtYVAuYWIKE2BuLXv1E6WMSvQ8Ns+o1Tvsctl+NAWsLgoBwHXU8xOuvs5spFKlh73BDlnV/HN3SrX8AtplN4/0jVKBWnToKrsqtnds6gMARlUAXPnKIb5Ytu8MS4vyUKB7WmZPtd/T1TAYysigVcNTcgWJpPRCnpZWpX4dTOhtq9MEw+62FI+YnlVPfXGD/b380Q/lJf8AXvF86if8tZfVZnpv9ps9W2TDOtr3IrUKd72+ovhzlZitkVnvZEXxesWPDoKcx7b8Yv8A4q+iLIqm+OLI/vDD7qoPyl0zebtqk3TrE3OIpr9ynnPzInV/oJaetbHYjS/CquHH/SAfnPPq23K7/FiKx/xsB7AzjL5jcm56nU/OZuEvazKzpu8TtDZuHu5yVGBuWs2Je/XM1xf1lhgt7sDiEALAAjRa6ZR6HUD3nkeOcksOQ5fnLXduh2r0VQXOcXB00XvN8hGpIc16PtBVqJ2WEqqjkgdol2IUGx73PpxlDj/0apSoPVQ1KtWmA+XQKVBu9l5nLfieUr9pbyVsNVdaYRSWYgsM5CsSw0va9iJn6m8eKqVS7YqvdToVcootxsq2Ekm+VvCei5qucvcphAWKniONvAmda4cqFNyODC/C2YgENysdLMLSow+MZbZbceH1mLXN5sdm7tdsnbVWtmuQFvwHX2nPK67dMeTNi4M9s1VgosCndAHe58NCQL6zQdoOyaov0qYUHhcMwt+fvKkg0hTCWC5cuX7dTMQfa00Wy9jDPSzu7WuqoNKZIue0KjmAbDlOWvatb00W6ZY0xmmrpicOz8MFAsLSwE9WM1HLK7OEWIIs2yaY0iPMQiBEwlXtzZorUmQjiCJb2kdRJNDyDHY3shWwuIVj+wIViQq1F5d4/SWwHOYHH7HNi9OzW+JVIPrpPeNo4NWr5KtJHBQsAwVzyv3SOHDUTK4vY+Fruwwq9jVQ2z06ZprcfRZbAMPn0M5zH1ts+S3byHBV8hOmnBvrDXjNjsnagqJluCfxtwI8eo9Zwbe3cPaWqIKNQ8CP7Gp9pT/VuYEzrU3w72YFTyI1U9DfnNZYTOGOXrW4VFNTLYrmN2u1u9xBX5SyxGCWoLONCLHx8fA+PgJjcHvRqO3XNbQODY+vy/jLgbypYFRUa3AXUL4XIvp6Tx5eHOXh6MfJipcZhjSqMh1ym1+o5H2tG4ZQzqDwLKp8ibRcViDUdnbixubcPKJhzZ1J4B1J8gwJPtPbz68vP3eHVvhhCxovcn9la417tOyr8h85WYUWWaPenEJko9m17024ixALK3Dn0lCJz8Ntx5a8k1TrwvG3hO7kWNMeI0iFMjhC0FEggr0gWFzYa3PgBe80W5FKn+sqyK2VaNVmzG5vlAI/6pl8bVBYAH4Tr7jh14yx3cDdvakWKuGRrXHcI4Edb285y8s3jXTDtPvC3aV3cfW08rAflKkuBSGupzH3M0G8+wGw1NCzjvG2Vblj4aTiwOxQADiAyJa4BBDOeIUdAepjCz1lhlOXFs62ZSwvroPHlPVezyYdV+wo9T/MzI7B3cDOHZdSwK0/qJfQnxmn2ztUKwpKpZ9G+wB4mefO+11HTHhBUo5HzEjKwZb8cp7gXS9ye6OHOavdnZxJ7Q872H2SdLnmbWEzOytk1K1RXe7ajloPACenbOwWRQPATrhimVdNJLCTAQAjhO7kAIQhKCIRFhAbaLaLFEDkxOzlqWzXuODKSrDqAw1nLX2UlrBQD9YDX16y2jCsaRjdr7FDqadZA6cbHX1U8j4jWYfbG5DqD2Nq1Pj2NWwqD7rHRvWx8TPY6uHuNRcdJVYrZV9V9jx/nJofP2L3cXMVQtSfnRrAqfS/KVmI2bWofEjL9pdVPqJ7xj9jpUGWtSVh0db28uY9JR4jc1R/YValP7DftqflZtR7xusvIKe0G52b5GX27tSnUZgw71tA1iMvMjqZqMZuUzfHhqFX7VB+xfzytp85ltp7uUqNQAPWoVAQwp4hSAQD9F10PSZz1lNNY3Vde/GCWmqOHUkKtMBeFraAeQEpaNQMoI9ptd7N3zikorRakGFSqf2rCmpOilQTzFh7yoT9Gm0B8OHpuOqVFI+RmPB+RrydqXLHZPAzQ0txNoDjs0t4isy/g8mbcfHt/wC1n1xD/wD6TttjTLtpx089JE2IUfSH4zR1f0a49v8AcqVP71W4+bGQH9HGIX+1q4Ol51FYj0F4GdbHryzHyEhq49uQC+J4zTjdCgptUx3aH6mGQufSWWD3LU60sHWf7eKYUl88p1jcGAo4M1DZAzH7IJ59Zvt0N3zTpVjVQoSaZU/SyqCT5a/hL6nuliTTKpXw9Dh3aNNj17pfQ/KGzN1MXTWpTZ6NqgH7TMzkd0hiFsOR521nHy7yx1G8Lq8l2blrEVaFHtWFwuLx1ioPM0aI05cdfOPxWz07XNVFTFYlhmCsO4o4A2PdRRyvc9LzV7O2JkRKaDRUVABxsABLjDbJC/FqenL1MuPjkLla8tpV61LEF6mHAvcd3ur6aa+c0Gzd3TiahqsuUG1hxNpuq2y0qfGgMmoYVUFlFgJf+c3tfa6c2A2WtJbACdwEUCLN60yAIQhKCEIQCEIQCEIQFvC8SEAjHpXj4XgctWgD8Qv+PvOKrsoH4T6HQ+8tzGGmDCaUD7MK/wAx+YlJvJuymJp5X0IIZXUAlWHMdb8CJuclpw7S2YtZCrC1/pLoQetxJYmnnI3ADBBiK9SpTpg2pi9MElixzG56jh9US7wexaCgKlFVA4Zcyn94G595aYPdsh1LEgJfUMGzkjjY8Bz9ZcDZo5EeomZit2z4w1jo1X0q1QP80Wrhc3Fqvl2tUD/NL87NHVfY/wAYn+ivFfYzWjllX2LTb4lZuWtSofxaCbt0AbjD0r9WXN/mvNWuyx1X2/nHrs0fW9gBGkZ+jgQosihfBAFHyk64VvL8ZfLgl55j6n8pKlBRwUDyjS6UlDZbcRm9bgfOKuy6jWWozXBJ7ndUrfmwHTlL8CEeqo6dLKLAR4WLElBCEIBCEIBCEIBCEIBCEIBCEIBCEIBCEIBCEIBC0IQEyxwWJFMsCZIZRFiQC0IQgLC8SEBbwvEgZAQhCAQhCAQhCAQhCAQhC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GB" altLang="fi-FI" sz="1800">
              <a:latin typeface="Calibri" pitchFamily="34" charset="0"/>
            </a:endParaRPr>
          </a:p>
        </p:txBody>
      </p:sp>
      <p:sp>
        <p:nvSpPr>
          <p:cNvPr id="17422" name="AutoShape 24" descr="data:image/jpeg;base64,/9j/4AAQSkZJRgABAQAAAQABAAD/2wCEAAkGBhQQEBQSEBAQFBQUDxAQFRAPFBQQEBUQFBAVFRQQFBQYGyYfFxkjGRQUHy8gIycpLSwsFR4xNTAqNSYrLCkBCQoKDgwOFw8PFykfHBwpKSkpKSkpKSkpLCksKSksLCkpKSkpKSwpKSkpLCkpKSkpKSwsLCkpKSkpKSkpKSksLP/AABEIAMkA+gMBIgACEQEDEQH/xAAcAAABBQEBAQAAAAAAAAAAAAAAAQIDBQYEBwj/xABHEAACAQIDBQYCBgcECQUAAAABAgADEQQSIQUGMUFREyJhcYGRMqFCUmJyscEHFCOS0eHwMzSCshUWQ0RTk6LS8SRFY8LT/8QAGAEBAQEBAQAAAAAAAAAAAAAAAAECAwT/xAAlEQEBAAICAgIABwEAAAAAAAAAAQIRITEDEkFhIjJRcYHw8RP/2gAMAwEAAhEDEQA/APaol4kQzkFvAmJeJACYQtC8ilhASDFbRSkLuyjzP4QOjLF4TMbR33ppogv4toPbjM9jd8aj8HIvyTT+cbHozVlHEj3nHW23SXi49NZ52MbWf4Vb7zm34xGw1VviqKPdjJs4b7/Wal1Ma+81McLmYNNnW+Ks5+6AJJ+pJzaofNrRsbJt6V6fOPXeROo9jMX+o0uj+rGPTAUujfvGNjZPvGo6H3EBvOnMH0ImPOBp8s/70Y+zl5O49jGxtae9FE8yPMfwnbQ2rSf4ain119p5r/oth8NX94H8o16FdfhKnyb+MbR6qKgPOLPK03gr0viVx5g29xLXBb9mwzet9Zdq38W8oMBvbTqcSB85c0MYr/CwPlAnvFvGwlQ+EbeLeULCEIBCEIDDGmPMbIGWjrRYHSAlpzY7aCUVzOwHzJ8AOcpd4t6RQBWmVzjiW+FR1Pj0EwmJ2rWxTkLmJ5sdDb8FHhIrSbY354in3fm38BMya9fEm4vY/TY2HudT6TswexETvP328fhHkOfrLCZ2KqhsFRrUYueg0H8TO+lSVPgUDyGvvJbQywppa8MsdligSBmWGWSZYoWBFlkONLKl1JBz07kDNZS4DG3kflOvLFZTY242NvPlLBRtt06ggKO93wpc2U2vkzaE3Fhrxk9DaYUBWdXuGZWc9k5UE6sCuW+h1BF8p0jWwr81BGmhVweh1uRGrhQSAVtrckEWA+tplOgJ4D8Z01B0UtpDOQ5phSqtTdHzqQQbgtyPA+IOl9Z1U66sSFdWIAJykGwPDhKzBbKFQZgGQZr2YDigyA5DexFgNeSy2w+FWmuVBp1OpJ6k8zM3QMxkFXAU3+JBfqvdPuJ0kQyzAqKuwmBvRqf4X09LiNpbWrUGGcMp69fI8DLkCDqGFmAIPIi4l2mlhsjfQmwezDmRo48xz9JrsJjVqqGRgZ5diNh2OagbHjkJ0/wnlJtl7dam9mJRhoSR/mHPzmk/d6lC8qNlbcFUWbRrcL39QeYlre8u1SAxYxWjrwhYQhKGmNtHGJIEtM5vVvAKCFVazWuTxyjhe3XoJbbX2gKFJnbkL25k8gPMzybF1HxuIyZvpFnbiPtH0+ESBMPRfFueIQHVjrqf8znrymiw+GWmuVBYfMnqTzMfRwyooRBZRoB+Z8Y8rM2qjiZZLlhlkVHaLlkgWLlgR5YZZLlgFgRhYoWSZYoWUR5YoEfli5YDLQjrQywGGNKybLEyQIbQIkpWJlkEWWKFkmWLlgRgSDGYFaos2hHBxxH8R4TqyxLQikoYt8M4R72vdWH+ZfzE3OxdudotjbMLXtwtyYeBmcxmDWqmVvMNzDdRKbZ2MfD1cjfEp06Ec18iPnN98nT1alUvJwZT7NxoqKGB0IBlqjRCpbwiCLNIa0aWivKna+NNNdClzf42yiwBP8PeSjM/pD2tbJTU8jU06jur8zf0lbsDZvZUrn4nsSeduQlftXHLicZ3TmConyYm3vaaVVsLdBaZ3wpuWFo4RbTKo8sMsfaLllQy0UCPCxQsaDcsW0cFi2lRHaLaOtACGjcsMsfaLaRDLQyyS0AspszLEyyS0MsIiKxCslyxMsLtHlgRJCI0iER5Y0iS5YlpBGJV7wYDOgqL8SdOJX+R1lxkgUuLddInC9qzdrajXFm7os2UGxJdgDbrYg6eM9FoPcTyzY9IJjMlhbvMt+lwRb3InpuCbQS/J8O0RYix1ptDGMoNvr8LDipOh4EHiL8vOXzyl3mX/wBPVIvcU2Iy/FmA0tM1Y8kw9RaeNUA6OzKb6WYPcDw/lPQSJ5TjFY1nAv2gbtU0yntAO0C28VLDzInpOwtqLisOlVfpLqOjj4lPrMtWOwLFyx9olpWTbRbR1ooEBuWLljrRQIQ20XLHWi5YDMsTJJbQtAjywtJLRbQI8sLR9oWgMtEtHkQtAYREtHkRLQGWiESS0S0CO0LR9oWgMtAx5Ejq1QqlmNgoLE9ABcmQZR8XbaC/ZYJ+87fkZ6dsx7qJ4zsvE9tiw/8AxKwcfducvyB957Jskd0RLy3ZqLZYsakdOjCN5T7xVQtFySPhP4S5YTL784TPh7BS3eHdHEnWYy6WdvKN96ZTEJXTTMtPUcqqKGU+q2/dnVsbbP6pUFcA/quII7VRr2Fe9i1ul7/1ac9Sg9UtQrjKrU0Wm7WBWol+z0vc8bekrti47sKj0MSoyMStRW1UHgH8VItc9LHlOWPTpXrisGAZSCCAQw1BB4EGAWYjAbRfZpytmq4MnRh3qlC5+af157bC4hKqCpTdXVhcMpuDOkrHSQRbRbQtKyQCKBFAjoDQIsdaFoQkLRYsaDbRbRYsobaEdCNBlolo+IRCGWhHGJCmWiWjyIloDbRbR2WLaRTbTHb37XFQnC03CqvexFW4GVBr2a9WNuHW06Nt71F6n6tgu++gqVge5SW+tm171phsXsoBhb6JYl2OYlix1Y/W0+cjUmuV9ufS7TE57WCjNbpm7qKPJQf3Z7Bs0d0eU813bW3ZKKdG4LZqiZu0Oa1i1+I0AHLjPTcANB6RO1qwWLEWLOjBjTjxqK6EMLg3E63kDLpIPC99FsKDAm6YmvRJvrfUqT49yc7mljaa1ajilVRxTZ+Trc6253AJHQ+E7f0iioj1FWn+yNdKoq2vlcEg36fFKvc6jnqvTY2ApUyLi9qnW3PidJxxmnS5HY/E1qRbDUq61KNzTFRVzdy/BSRcaaW152lrsnCV6DO2CqjMuVnoOLUKmYEiw+g2nEe8sts7oVanfGIp5xcj9myqWNiSe8eYmcwG2KuBxDjFU2/aEXI1BtezoeBGp4TSTlutkb6UqrdlXU4avw7KtorHqj8CJossyOXD42lqEqp81J+amc9DZ2Kwn9zxGemP92xXfUDoj8RG6lkbUiAMzFDfxEIXG0KuGbhnINSifEOJosJjqVdc1KojjqjBv/E1GbEwEWAp+MW0rIAhFtFtKG2ix1oloCWhFiGA2EW0LQG2iWj7QtCmWigSq2nvZhsPo9YM3/DpftHv0sJRYzeTGV1JoURhqYBPbV+9VIAv3U5evvM3KLMa0u1ttUcKmevUVRyHF28FXiZkMbtTE7Q7qBsNhjxJ/vFVfAfRB/q8xOzNo3xQr4jNVAZrmoQzlrd1tdNCQbTQ7b3sv3KGa7aBrEuWP0UXj6yVqJNobRpYNOww4Cn6TDXJ1dififzkOxMCtMrVxbIEL2ppUOYMT/tCPpE8veM2Vu5ktWxnI3Wide9xDP1bw5c5x7z4k1q1NPqsmnQ1GIt7CYrT0rY2MpVbditgLX7nZ6EAjQgHnNvg10Ewe6uHKs1zfv3Glu7YAfhN9hhpNYXaWadSxYgizqwiec1W9tJ1NI3Eg823rwdjVWoO5VSykgkCp9q3wj4Tc6aTy/ZeK7LEqSSA6BCenIH0Np73vNhM9B/umeA7dpdmzAfQdxfqjaqfYmY+VaA7brplHb1+9SDkOxNmBKstm8gfWdlPeKjWTsscq2JA7Qju3OgJt8B8Rp5Ru9VQdnhavJqTgnxIRh+cxu1azMLBbITq51vbkP6vM4Ze02tmq1uK3QrUG7bAVSwtcKGAe3geDj+tZNs7fpkbs8VSYMOJUZXHmh4+kzG7e8FegzZG/Z3v2b95LnjYX0PlNmm8GExihMXSVTwu4ut/s1Bqvrab0b32vsHtKjiRanURweKG1/IqdZH/AKp0MxekGoORbPhzkvfqpup9pQYn9HwPfwmI04qtQ51/w1F1HzjUr7RwlsyVXQcTpiV9CLMB5yIv1weOo/2WMWqo+jikufLONZKu8WMp/wBtgA4+th3/APqbzhwG+wfSrTAP2TlP7rD85Y4jeZRTz06VV9CbWsAAL3JF7jyvKm0lHfmkdKlHE0yDbv07i/S4PG2ssqG8NF/hNT/k1fyWYOliK1HEtiMTmD5mBogWWxVSFJPHQ2v4TY4F6GJTPTVD1BUBlPQjrBVyK46OPOnUH4rA116n91v4SvGEA4C33Sw/AxwS/wBJ/wDmVP8Auj8X9/1fwfaertKkpszgE6gENcjwFpy195sMgu1W3+Cp/wBsjfAoeK35alm/Exv6hTGvZJ55R+Jl5Z4cr7+YX6JqP9ymT+NoU97S/wDZ4TEkdWQj11sPnOxqqIPiRfULG08ehICsXY8BTBqE+VgZm7/VrGz9NuPGY7GVDaitOiv1q2Uv+6pcfOZHbVWotZFxeIxNSmamWo63p0QOeUC99fwOk1G1duGnmRaTrUAbWtlpqpAvmIJubcbTLYjZ5ULTrFmJtUK3OSpzvnGlyCR4XmZq/O2rufGmg2UMFT/u5oaC+bMC/mS2s4tu710UVlW7kgjTur0+I8fSc2O2aKuIo06ND9XztTpuRZ8qEFs666sBe501tGYqvgMD3nPa1QAbG1arc66jgvrLv4ifdYmsClrKU7Q3XNxI4ZgDrbxnZsLa6YesCBncqw71sxcjuqDrlF5WbX2nUxVVquVgCeOpst9FBtpYSbY+EC3qPcHOADzHj7zV6PpZ46riK1Raj1Mr8FWmboAT8OX/AM3tLzCbCAq0alRiWNdHc2soWmjHUeAHzlZgD2temtl0bMSul7a3PtL3a9OozIKKuSoLsU+iCQoJ1vxvwnmzt6dcY1m6uMWszMpOpvY6MB4ib3DDQTG7l4UimGa+Y8SeJINptaQ0nbxdOefaURYgizswjaMMkaMtIOHHUsykdQZ4nvBu8Wr1F5FWI+8pGYexDf457rUWYbfPZFmzghQ1hmPBKguEc+BuVPgfCYy+lleWYjHt2a4cjMKTs2cg6XXLkGvwDlwnHi6jPTbMcwXUcgABwUAWA8BNHtPZQfZ+IqNSNOvTqWYXJ4MATf6QIIN/GYvC7SK0yjgkWIBvqNOB95z8cl/hrO6d2FAyC1tdZK1FgLlW9Qbe8bsKsuZAfosl/I85sGoKoLXY+R4m/Dx1lz8nprgxx9mXwO06lE3pVHT7p0PmOB9ppdn/AKQ6y6VUSoOo/Zv8tPlOGrgEqHKyMjm/LKTqT5N8pUY7Z7UjrqpNgw4X6HofCax8ky4+Uyxseh0t88HXFq9Mqf8A5UFQfvC5nPiMFTLqcAws3FaJuLjXMAeBFuHMTzsPLDYW22wtYVAuYWIKE2BuLXv1E6WMSvQ8Ns+o1Tvsctl+NAWsLgoBwHXU8xOuvs5spFKlh73BDlnV/HN3SrX8AtplN4/0jVKBWnToKrsqtnds6gMARlUAXPnKIb5Ytu8MS4vyUKB7WmZPtd/T1TAYysigVcNTcgWJpPRCnpZWpX4dTOhtq9MEw+62FI+YnlVPfXGD/b380Q/lJf8AXvF86if8tZfVZnpv9ps9W2TDOtr3IrUKd72+ovhzlZitkVnvZEXxesWPDoKcx7b8Yv8A4q+iLIqm+OLI/vDD7qoPyl0zebtqk3TrE3OIpr9ynnPzInV/oJaetbHYjS/CquHH/SAfnPPq23K7/FiKx/xsB7AzjL5jcm56nU/OZuEvazKzpu8TtDZuHu5yVGBuWs2Je/XM1xf1lhgt7sDiEALAAjRa6ZR6HUD3nkeOcksOQ5fnLXduh2r0VQXOcXB00XvN8hGpIc16PtBVqJ2WEqqjkgdol2IUGx73PpxlDj/0apSoPVQ1KtWmA+XQKVBu9l5nLfieUr9pbyVsNVdaYRSWYgsM5CsSw0va9iJn6m8eKqVS7YqvdToVcootxsq2Ekm+VvCei5qucvcphAWKniONvAmda4cqFNyODC/C2YgENysdLMLSow+MZbZbceH1mLXN5sdm7tdsnbVWtmuQFvwHX2nPK67dMeTNi4M9s1VgosCndAHe58NCQL6zQdoOyaov0qYUHhcMwt+fvKkg0hTCWC5cuX7dTMQfa00Wy9jDPSzu7WuqoNKZIue0KjmAbDlOWvatb00W6ZY0xmmrpicOz8MFAsLSwE9WM1HLK7OEWIIs2yaY0iPMQiBEwlXtzZorUmQjiCJb2kdRJNDyDHY3shWwuIVj+wIViQq1F5d4/SWwHOYHH7HNi9OzW+JVIPrpPeNo4NWr5KtJHBQsAwVzyv3SOHDUTK4vY+Fruwwq9jVQ2z06ZprcfRZbAMPn0M5zH1ts+S3byHBV8hOmnBvrDXjNjsnagqJluCfxtwI8eo9Zwbe3cPaWqIKNQ8CP7Gp9pT/VuYEzrU3w72YFTyI1U9DfnNZYTOGOXrW4VFNTLYrmN2u1u9xBX5SyxGCWoLONCLHx8fA+PgJjcHvRqO3XNbQODY+vy/jLgbypYFRUa3AXUL4XIvp6Tx5eHOXh6MfJipcZhjSqMh1ym1+o5H2tG4ZQzqDwLKp8ibRcViDUdnbixubcPKJhzZ1J4B1J8gwJPtPbz68vP3eHVvhhCxovcn9la417tOyr8h85WYUWWaPenEJko9m17024ixALK3Dn0lCJz8Ntx5a8k1TrwvG3hO7kWNMeI0iFMjhC0FEggr0gWFzYa3PgBe80W5FKn+sqyK2VaNVmzG5vlAI/6pl8bVBYAH4Tr7jh14yx3cDdvakWKuGRrXHcI4Edb285y8s3jXTDtPvC3aV3cfW08rAflKkuBSGupzH3M0G8+wGw1NCzjvG2Vblj4aTiwOxQADiAyJa4BBDOeIUdAepjCz1lhlOXFs62ZSwvroPHlPVezyYdV+wo9T/MzI7B3cDOHZdSwK0/qJfQnxmn2ztUKwpKpZ9G+wB4mefO+11HTHhBUo5HzEjKwZb8cp7gXS9ye6OHOavdnZxJ7Q872H2SdLnmbWEzOytk1K1RXe7ajloPACenbOwWRQPATrhimVdNJLCTAQAjhO7kAIQhKCIRFhAbaLaLFEDkxOzlqWzXuODKSrDqAw1nLX2UlrBQD9YDX16y2jCsaRjdr7FDqadZA6cbHX1U8j4jWYfbG5DqD2Nq1Pj2NWwqD7rHRvWx8TPY6uHuNRcdJVYrZV9V9jx/nJofP2L3cXMVQtSfnRrAqfS/KVmI2bWofEjL9pdVPqJ7xj9jpUGWtSVh0db28uY9JR4jc1R/YValP7DftqflZtR7xusvIKe0G52b5GX27tSnUZgw71tA1iMvMjqZqMZuUzfHhqFX7VB+xfzytp85ltp7uUqNQAPWoVAQwp4hSAQD9F10PSZz1lNNY3Vde/GCWmqOHUkKtMBeFraAeQEpaNQMoI9ptd7N3zikorRakGFSqf2rCmpOilQTzFh7yoT9Gm0B8OHpuOqVFI+RmPB+RrydqXLHZPAzQ0txNoDjs0t4isy/g8mbcfHt/wC1n1xD/wD6TttjTLtpx089JE2IUfSH4zR1f0a49v8AcqVP71W4+bGQH9HGIX+1q4Ol51FYj0F4GdbHryzHyEhq49uQC+J4zTjdCgptUx3aH6mGQufSWWD3LU60sHWf7eKYUl88p1jcGAo4M1DZAzH7IJ59Zvt0N3zTpVjVQoSaZU/SyqCT5a/hL6nuliTTKpXw9Dh3aNNj17pfQ/KGzN1MXTWpTZ6NqgH7TMzkd0hiFsOR521nHy7yx1G8Lq8l2blrEVaFHtWFwuLx1ioPM0aI05cdfOPxWz07XNVFTFYlhmCsO4o4A2PdRRyvc9LzV7O2JkRKaDRUVABxsABLjDbJC/FqenL1MuPjkLla8tpV61LEF6mHAvcd3ur6aa+c0Gzd3TiahqsuUG1hxNpuq2y0qfGgMmoYVUFlFgJf+c3tfa6c2A2WtJbACdwEUCLN60yAIQhKCEIQCEIQCEIQFvC8SEAjHpXj4XgctWgD8Qv+PvOKrsoH4T6HQ+8tzGGmDCaUD7MK/wAx+YlJvJuymJp5X0IIZXUAlWHMdb8CJuclpw7S2YtZCrC1/pLoQetxJYmnnI3ADBBiK9SpTpg2pi9MElixzG56jh9US7wexaCgKlFVA4Zcyn94G595aYPdsh1LEgJfUMGzkjjY8Bz9ZcDZo5EeomZit2z4w1jo1X0q1QP80Wrhc3Fqvl2tUD/NL87NHVfY/wAYn+ivFfYzWjllX2LTb4lZuWtSofxaCbt0AbjD0r9WXN/mvNWuyx1X2/nHrs0fW9gBGkZ+jgQosihfBAFHyk64VvL8ZfLgl55j6n8pKlBRwUDyjS6UlDZbcRm9bgfOKuy6jWWozXBJ7ndUrfmwHTlL8CEeqo6dLKLAR4WLElBCEIBCEIBCEIBCEIBCEIBCEIBCEIBCEIBCEIBC0IQEyxwWJFMsCZIZRFiQC0IQgLC8SEBbwvEgZAQhCAQhCAQhCAQhCAQhC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GB" altLang="fi-FI" sz="1800">
              <a:latin typeface="Calibri" pitchFamily="34" charset="0"/>
            </a:endParaRPr>
          </a:p>
        </p:txBody>
      </p:sp>
      <p:sp>
        <p:nvSpPr>
          <p:cNvPr id="17423" name="AutoShape 26" descr="data:image/jpeg;base64,/9j/4AAQSkZJRgABAQAAAQABAAD/2wCEAAkGBhQQEBQSEBAQFBQUDxAQFRAPFBQQEBUQFBAVFRQQFBQYGyYfFxkjGRQUHy8gIycpLSwsFR4xNTAqNSYrLCkBCQoKDgwOFw8PFykfHBwpKSkpKSkpKSkpLCksKSksLCkpKSkpKSwpKSkpLCkpKSkpKSwsLCkpKSkpKSkpKSksLP/AABEIAMkA+gMBIgACEQEDEQH/xAAcAAABBQEBAQAAAAAAAAAAAAAAAQIDBQYEBwj/xABHEAACAQIDBQYCBgcECQUAAAABAgADEQQSIQUGMUFREyJhcYGRMqFCUmJyscEHFCOS0eHwMzSCshUWQ0RTk6LS8SRFY8LT/8QAGAEBAQEBAQAAAAAAAAAAAAAAAAECAwT/xAAlEQEBAAICAgIABwEAAAAAAAAAAQIRITEDEkFhIjJRcYHw8RP/2gAMAwEAAhEDEQA/APaol4kQzkFvAmJeJACYQtC8ilhASDFbRSkLuyjzP4QOjLF4TMbR33ppogv4toPbjM9jd8aj8HIvyTT+cbHozVlHEj3nHW23SXi49NZ52MbWf4Vb7zm34xGw1VviqKPdjJs4b7/Wal1Ma+81McLmYNNnW+Ks5+6AJJ+pJzaofNrRsbJt6V6fOPXeROo9jMX+o0uj+rGPTAUujfvGNjZPvGo6H3EBvOnMH0ImPOBp8s/70Y+zl5O49jGxtae9FE8yPMfwnbQ2rSf4ain119p5r/oth8NX94H8o16FdfhKnyb+MbR6qKgPOLPK03gr0viVx5g29xLXBb9mwzet9Zdq38W8oMBvbTqcSB85c0MYr/CwPlAnvFvGwlQ+EbeLeULCEIBCEIDDGmPMbIGWjrRYHSAlpzY7aCUVzOwHzJ8AOcpd4t6RQBWmVzjiW+FR1Pj0EwmJ2rWxTkLmJ5sdDb8FHhIrSbY354in3fm38BMya9fEm4vY/TY2HudT6TswexETvP328fhHkOfrLCZ2KqhsFRrUYueg0H8TO+lSVPgUDyGvvJbQywppa8MsdligSBmWGWSZYoWBFlkONLKl1JBz07kDNZS4DG3kflOvLFZTY242NvPlLBRtt06ggKO93wpc2U2vkzaE3Fhrxk9DaYUBWdXuGZWc9k5UE6sCuW+h1BF8p0jWwr81BGmhVweh1uRGrhQSAVtrckEWA+tplOgJ4D8Z01B0UtpDOQ5phSqtTdHzqQQbgtyPA+IOl9Z1U66sSFdWIAJykGwPDhKzBbKFQZgGQZr2YDigyA5DexFgNeSy2w+FWmuVBp1OpJ6k8zM3QMxkFXAU3+JBfqvdPuJ0kQyzAqKuwmBvRqf4X09LiNpbWrUGGcMp69fI8DLkCDqGFmAIPIi4l2mlhsjfQmwezDmRo48xz9JrsJjVqqGRgZ5diNh2OagbHjkJ0/wnlJtl7dam9mJRhoSR/mHPzmk/d6lC8qNlbcFUWbRrcL39QeYlre8u1SAxYxWjrwhYQhKGmNtHGJIEtM5vVvAKCFVazWuTxyjhe3XoJbbX2gKFJnbkL25k8gPMzybF1HxuIyZvpFnbiPtH0+ESBMPRfFueIQHVjrqf8znrymiw+GWmuVBYfMnqTzMfRwyooRBZRoB+Z8Y8rM2qjiZZLlhlkVHaLlkgWLlgR5YZZLlgFgRhYoWSZYoWUR5YoEfli5YDLQjrQywGGNKybLEyQIbQIkpWJlkEWWKFkmWLlgRgSDGYFaos2hHBxxH8R4TqyxLQikoYt8M4R72vdWH+ZfzE3OxdudotjbMLXtwtyYeBmcxmDWqmVvMNzDdRKbZ2MfD1cjfEp06Ec18iPnN98nT1alUvJwZT7NxoqKGB0IBlqjRCpbwiCLNIa0aWivKna+NNNdClzf42yiwBP8PeSjM/pD2tbJTU8jU06jur8zf0lbsDZvZUrn4nsSeduQlftXHLicZ3TmConyYm3vaaVVsLdBaZ3wpuWFo4RbTKo8sMsfaLllQy0UCPCxQsaDcsW0cFi2lRHaLaOtACGjcsMsfaLaRDLQyyS0AspszLEyyS0MsIiKxCslyxMsLtHlgRJCI0iER5Y0iS5YlpBGJV7wYDOgqL8SdOJX+R1lxkgUuLddInC9qzdrajXFm7os2UGxJdgDbrYg6eM9FoPcTyzY9IJjMlhbvMt+lwRb3InpuCbQS/J8O0RYix1ptDGMoNvr8LDipOh4EHiL8vOXzyl3mX/wBPVIvcU2Iy/FmA0tM1Y8kw9RaeNUA6OzKb6WYPcDw/lPQSJ5TjFY1nAv2gbtU0yntAO0C28VLDzInpOwtqLisOlVfpLqOjj4lPrMtWOwLFyx9olpWTbRbR1ooEBuWLljrRQIQ20XLHWi5YDMsTJJbQtAjywtJLRbQI8sLR9oWgMtEtHkQtAYREtHkRLQGWiESS0S0CO0LR9oWgMtAx5Ejq1QqlmNgoLE9ABcmQZR8XbaC/ZYJ+87fkZ6dsx7qJ4zsvE9tiw/8AxKwcfducvyB957Jskd0RLy3ZqLZYsakdOjCN5T7xVQtFySPhP4S5YTL784TPh7BS3eHdHEnWYy6WdvKN96ZTEJXTTMtPUcqqKGU+q2/dnVsbbP6pUFcA/quII7VRr2Fe9i1ul7/1ac9Sg9UtQrjKrU0Wm7WBWol+z0vc8bekrti47sKj0MSoyMStRW1UHgH8VItc9LHlOWPTpXrisGAZSCCAQw1BB4EGAWYjAbRfZpytmq4MnRh3qlC5+af157bC4hKqCpTdXVhcMpuDOkrHSQRbRbQtKyQCKBFAjoDQIsdaFoQkLRYsaDbRbRYsobaEdCNBlolo+IRCGWhHGJCmWiWjyIloDbRbR2WLaRTbTHb37XFQnC03CqvexFW4GVBr2a9WNuHW06Nt71F6n6tgu++gqVge5SW+tm171phsXsoBhb6JYl2OYlix1Y/W0+cjUmuV9ufS7TE57WCjNbpm7qKPJQf3Z7Bs0d0eU813bW3ZKKdG4LZqiZu0Oa1i1+I0AHLjPTcANB6RO1qwWLEWLOjBjTjxqK6EMLg3E63kDLpIPC99FsKDAm6YmvRJvrfUqT49yc7mljaa1ajilVRxTZ+Trc6253AJHQ+E7f0iioj1FWn+yNdKoq2vlcEg36fFKvc6jnqvTY2ApUyLi9qnW3PidJxxmnS5HY/E1qRbDUq61KNzTFRVzdy/BSRcaaW152lrsnCV6DO2CqjMuVnoOLUKmYEiw+g2nEe8sts7oVanfGIp5xcj9myqWNiSe8eYmcwG2KuBxDjFU2/aEXI1BtezoeBGp4TSTlutkb6UqrdlXU4avw7KtorHqj8CJossyOXD42lqEqp81J+amc9DZ2Kwn9zxGemP92xXfUDoj8RG6lkbUiAMzFDfxEIXG0KuGbhnINSifEOJosJjqVdc1KojjqjBv/E1GbEwEWAp+MW0rIAhFtFtKG2ix1oloCWhFiGA2EW0LQG2iWj7QtCmWigSq2nvZhsPo9YM3/DpftHv0sJRYzeTGV1JoURhqYBPbV+9VIAv3U5evvM3KLMa0u1ttUcKmevUVRyHF28FXiZkMbtTE7Q7qBsNhjxJ/vFVfAfRB/q8xOzNo3xQr4jNVAZrmoQzlrd1tdNCQbTQ7b3sv3KGa7aBrEuWP0UXj6yVqJNobRpYNOww4Cn6TDXJ1dififzkOxMCtMrVxbIEL2ppUOYMT/tCPpE8veM2Vu5ktWxnI3Wide9xDP1bw5c5x7z4k1q1NPqsmnQ1GIt7CYrT0rY2MpVbditgLX7nZ6EAjQgHnNvg10Ewe6uHKs1zfv3Glu7YAfhN9hhpNYXaWadSxYgizqwiec1W9tJ1NI3Eg823rwdjVWoO5VSykgkCp9q3wj4Tc6aTy/ZeK7LEqSSA6BCenIH0Np73vNhM9B/umeA7dpdmzAfQdxfqjaqfYmY+VaA7brplHb1+9SDkOxNmBKstm8gfWdlPeKjWTsscq2JA7Qju3OgJt8B8Rp5Ru9VQdnhavJqTgnxIRh+cxu1azMLBbITq51vbkP6vM4Ze02tmq1uK3QrUG7bAVSwtcKGAe3geDj+tZNs7fpkbs8VSYMOJUZXHmh4+kzG7e8FegzZG/Z3v2b95LnjYX0PlNmm8GExihMXSVTwu4ut/s1Bqvrab0b32vsHtKjiRanURweKG1/IqdZH/AKp0MxekGoORbPhzkvfqpup9pQYn9HwPfwmI04qtQ51/w1F1HzjUr7RwlsyVXQcTpiV9CLMB5yIv1weOo/2WMWqo+jikufLONZKu8WMp/wBtgA4+th3/APqbzhwG+wfSrTAP2TlP7rD85Y4jeZRTz06VV9CbWsAAL3JF7jyvKm0lHfmkdKlHE0yDbv07i/S4PG2ssqG8NF/hNT/k1fyWYOliK1HEtiMTmD5mBogWWxVSFJPHQ2v4TY4F6GJTPTVD1BUBlPQjrBVyK46OPOnUH4rA116n91v4SvGEA4C33Sw/AxwS/wBJ/wDmVP8Auj8X9/1fwfaertKkpszgE6gENcjwFpy195sMgu1W3+Cp/wBsjfAoeK35alm/Exv6hTGvZJ55R+Jl5Z4cr7+YX6JqP9ymT+NoU97S/wDZ4TEkdWQj11sPnOxqqIPiRfULG08ehICsXY8BTBqE+VgZm7/VrGz9NuPGY7GVDaitOiv1q2Uv+6pcfOZHbVWotZFxeIxNSmamWo63p0QOeUC99fwOk1G1duGnmRaTrUAbWtlpqpAvmIJubcbTLYjZ5ULTrFmJtUK3OSpzvnGlyCR4XmZq/O2rufGmg2UMFT/u5oaC+bMC/mS2s4tu710UVlW7kgjTur0+I8fSc2O2aKuIo06ND9XztTpuRZ8qEFs666sBe501tGYqvgMD3nPa1QAbG1arc66jgvrLv4ifdYmsClrKU7Q3XNxI4ZgDrbxnZsLa6YesCBncqw71sxcjuqDrlF5WbX2nUxVVquVgCeOpst9FBtpYSbY+EC3qPcHOADzHj7zV6PpZ46riK1Raj1Mr8FWmboAT8OX/AM3tLzCbCAq0alRiWNdHc2soWmjHUeAHzlZgD2temtl0bMSul7a3PtL3a9OozIKKuSoLsU+iCQoJ1vxvwnmzt6dcY1m6uMWszMpOpvY6MB4ib3DDQTG7l4UimGa+Y8SeJINptaQ0nbxdOefaURYgizswjaMMkaMtIOHHUsykdQZ4nvBu8Wr1F5FWI+8pGYexDf457rUWYbfPZFmzghQ1hmPBKguEc+BuVPgfCYy+lleWYjHt2a4cjMKTs2cg6XXLkGvwDlwnHi6jPTbMcwXUcgABwUAWA8BNHtPZQfZ+IqNSNOvTqWYXJ4MATf6QIIN/GYvC7SK0yjgkWIBvqNOB95z8cl/hrO6d2FAyC1tdZK1FgLlW9Qbe8bsKsuZAfosl/I85sGoKoLXY+R4m/Dx1lz8nprgxx9mXwO06lE3pVHT7p0PmOB9ppdn/AKQ6y6VUSoOo/Zv8tPlOGrgEqHKyMjm/LKTqT5N8pUY7Z7UjrqpNgw4X6HofCax8ky4+Uyxseh0t88HXFq9Mqf8A5UFQfvC5nPiMFTLqcAws3FaJuLjXMAeBFuHMTzsPLDYW22wtYVAuYWIKE2BuLXv1E6WMSvQ8Ns+o1Tvsctl+NAWsLgoBwHXU8xOuvs5spFKlh73BDlnV/HN3SrX8AtplN4/0jVKBWnToKrsqtnds6gMARlUAXPnKIb5Ytu8MS4vyUKB7WmZPtd/T1TAYysigVcNTcgWJpPRCnpZWpX4dTOhtq9MEw+62FI+YnlVPfXGD/b380Q/lJf8AXvF86if8tZfVZnpv9ps9W2TDOtr3IrUKd72+ovhzlZitkVnvZEXxesWPDoKcx7b8Yv8A4q+iLIqm+OLI/vDD7qoPyl0zebtqk3TrE3OIpr9ynnPzInV/oJaetbHYjS/CquHH/SAfnPPq23K7/FiKx/xsB7AzjL5jcm56nU/OZuEvazKzpu8TtDZuHu5yVGBuWs2Je/XM1xf1lhgt7sDiEALAAjRa6ZR6HUD3nkeOcksOQ5fnLXduh2r0VQXOcXB00XvN8hGpIc16PtBVqJ2WEqqjkgdol2IUGx73PpxlDj/0apSoPVQ1KtWmA+XQKVBu9l5nLfieUr9pbyVsNVdaYRSWYgsM5CsSw0va9iJn6m8eKqVS7YqvdToVcootxsq2Ekm+VvCei5qucvcphAWKniONvAmda4cqFNyODC/C2YgENysdLMLSow+MZbZbceH1mLXN5sdm7tdsnbVWtmuQFvwHX2nPK67dMeTNi4M9s1VgosCndAHe58NCQL6zQdoOyaov0qYUHhcMwt+fvKkg0hTCWC5cuX7dTMQfa00Wy9jDPSzu7WuqoNKZIue0KjmAbDlOWvatb00W6ZY0xmmrpicOz8MFAsLSwE9WM1HLK7OEWIIs2yaY0iPMQiBEwlXtzZorUmQjiCJb2kdRJNDyDHY3shWwuIVj+wIViQq1F5d4/SWwHOYHH7HNi9OzW+JVIPrpPeNo4NWr5KtJHBQsAwVzyv3SOHDUTK4vY+Fruwwq9jVQ2z06ZprcfRZbAMPn0M5zH1ts+S3byHBV8hOmnBvrDXjNjsnagqJluCfxtwI8eo9Zwbe3cPaWqIKNQ8CP7Gp9pT/VuYEzrU3w72YFTyI1U9DfnNZYTOGOXrW4VFNTLYrmN2u1u9xBX5SyxGCWoLONCLHx8fA+PgJjcHvRqO3XNbQODY+vy/jLgbypYFRUa3AXUL4XIvp6Tx5eHOXh6MfJipcZhjSqMh1ym1+o5H2tG4ZQzqDwLKp8ibRcViDUdnbixubcPKJhzZ1J4B1J8gwJPtPbz68vP3eHVvhhCxovcn9la417tOyr8h85WYUWWaPenEJko9m17024ixALK3Dn0lCJz8Ntx5a8k1TrwvG3hO7kWNMeI0iFMjhC0FEggr0gWFzYa3PgBe80W5FKn+sqyK2VaNVmzG5vlAI/6pl8bVBYAH4Tr7jh14yx3cDdvakWKuGRrXHcI4Edb285y8s3jXTDtPvC3aV3cfW08rAflKkuBSGupzH3M0G8+wGw1NCzjvG2Vblj4aTiwOxQADiAyJa4BBDOeIUdAepjCz1lhlOXFs62ZSwvroPHlPVezyYdV+wo9T/MzI7B3cDOHZdSwK0/qJfQnxmn2ztUKwpKpZ9G+wB4mefO+11HTHhBUo5HzEjKwZb8cp7gXS9ye6OHOavdnZxJ7Q872H2SdLnmbWEzOytk1K1RXe7ajloPACenbOwWRQPATrhimVdNJLCTAQAjhO7kAIQhKCIRFhAbaLaLFEDkxOzlqWzXuODKSrDqAw1nLX2UlrBQD9YDX16y2jCsaRjdr7FDqadZA6cbHX1U8j4jWYfbG5DqD2Nq1Pj2NWwqD7rHRvWx8TPY6uHuNRcdJVYrZV9V9jx/nJofP2L3cXMVQtSfnRrAqfS/KVmI2bWofEjL9pdVPqJ7xj9jpUGWtSVh0db28uY9JR4jc1R/YValP7DftqflZtR7xusvIKe0G52b5GX27tSnUZgw71tA1iMvMjqZqMZuUzfHhqFX7VB+xfzytp85ltp7uUqNQAPWoVAQwp4hSAQD9F10PSZz1lNNY3Vde/GCWmqOHUkKtMBeFraAeQEpaNQMoI9ptd7N3zikorRakGFSqf2rCmpOilQTzFh7yoT9Gm0B8OHpuOqVFI+RmPB+RrydqXLHZPAzQ0txNoDjs0t4isy/g8mbcfHt/wC1n1xD/wD6TttjTLtpx089JE2IUfSH4zR1f0a49v8AcqVP71W4+bGQH9HGIX+1q4Ol51FYj0F4GdbHryzHyEhq49uQC+J4zTjdCgptUx3aH6mGQufSWWD3LU60sHWf7eKYUl88p1jcGAo4M1DZAzH7IJ59Zvt0N3zTpVjVQoSaZU/SyqCT5a/hL6nuliTTKpXw9Dh3aNNj17pfQ/KGzN1MXTWpTZ6NqgH7TMzkd0hiFsOR521nHy7yx1G8Lq8l2blrEVaFHtWFwuLx1ioPM0aI05cdfOPxWz07XNVFTFYlhmCsO4o4A2PdRRyvc9LzV7O2JkRKaDRUVABxsABLjDbJC/FqenL1MuPjkLla8tpV61LEF6mHAvcd3ur6aa+c0Gzd3TiahqsuUG1hxNpuq2y0qfGgMmoYVUFlFgJf+c3tfa6c2A2WtJbACdwEUCLN60yAIQhKCEIQCEIQCEIQFvC8SEAjHpXj4XgctWgD8Qv+PvOKrsoH4T6HQ+8tzGGmDCaUD7MK/wAx+YlJvJuymJp5X0IIZXUAlWHMdb8CJuclpw7S2YtZCrC1/pLoQetxJYmnnI3ADBBiK9SpTpg2pi9MElixzG56jh9US7wexaCgKlFVA4Zcyn94G595aYPdsh1LEgJfUMGzkjjY8Bz9ZcDZo5EeomZit2z4w1jo1X0q1QP80Wrhc3Fqvl2tUD/NL87NHVfY/wAYn+ivFfYzWjllX2LTb4lZuWtSofxaCbt0AbjD0r9WXN/mvNWuyx1X2/nHrs0fW9gBGkZ+jgQosihfBAFHyk64VvL8ZfLgl55j6n8pKlBRwUDyjS6UlDZbcRm9bgfOKuy6jWWozXBJ7ndUrfmwHTlL8CEeqo6dLKLAR4WLElBCEIBCEIBCEIBCEIBCEIBCEIBCEIBCEIBCEIBC0IQEyxwWJFMsCZIZRFiQC0IQgLC8SEBbwvEgZAQhCAQhCAQhCAQhCAQhC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GB" altLang="fi-FI" sz="1800">
              <a:latin typeface="Calibri" pitchFamily="34" charset="0"/>
            </a:endParaRPr>
          </a:p>
        </p:txBody>
      </p:sp>
      <p:pic>
        <p:nvPicPr>
          <p:cNvPr id="17424" name="Picture 28" descr="http://t2.gstatic.com/images?q=tbn:ANd9GcQrdqB_CbUyDdGx08FsMUA9x_P8C94mZ12AzjJDfegRRfcK8jN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3284538"/>
            <a:ext cx="220980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5" name="Picture 30" descr="http://t1.gstatic.com/images?q=tbn:ANd9GcQkSnR5cSaQU5LIqel1HaEUnfj1XHkvo60VOh4-Q-OXa77VocSy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133600"/>
            <a:ext cx="161925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6" name="Picture 4" descr="http://t2.gstatic.com/images?q=tbn:ANd9GcT08Cywgh69ZQAVgQam7haeLacFqffEu94mRU4HvysbMMinyWUd0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5013325"/>
            <a:ext cx="295275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203201" y="1260475"/>
            <a:ext cx="792161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smtClean="0"/>
              <a:t>1 </a:t>
            </a:r>
            <a:r>
              <a:rPr lang="en-GB" dirty="0" err="1" smtClean="0"/>
              <a:t>Viulu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452289" y="3173968"/>
            <a:ext cx="122426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smtClean="0"/>
              <a:t>2 </a:t>
            </a:r>
            <a:r>
              <a:rPr lang="en-GB" dirty="0" err="1" smtClean="0"/>
              <a:t>tuuba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611187" y="5949950"/>
            <a:ext cx="137953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smtClean="0"/>
              <a:t>3 </a:t>
            </a:r>
            <a:r>
              <a:rPr lang="en-GB" dirty="0" err="1" smtClean="0"/>
              <a:t>huilu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2987674" y="5949950"/>
            <a:ext cx="158432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smtClean="0"/>
              <a:t>4 </a:t>
            </a:r>
            <a:r>
              <a:rPr lang="en-GB" dirty="0" err="1" smtClean="0"/>
              <a:t>sello</a:t>
            </a:r>
            <a:endParaRPr lang="en-GB" dirty="0"/>
          </a:p>
        </p:txBody>
      </p:sp>
      <p:sp>
        <p:nvSpPr>
          <p:cNvPr id="29" name="TextBox 28"/>
          <p:cNvSpPr txBox="1"/>
          <p:nvPr/>
        </p:nvSpPr>
        <p:spPr>
          <a:xfrm>
            <a:off x="2987674" y="2277031"/>
            <a:ext cx="180022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smtClean="0"/>
              <a:t>5 </a:t>
            </a:r>
            <a:r>
              <a:rPr lang="en-GB" dirty="0" err="1" smtClean="0"/>
              <a:t>klarinetti</a:t>
            </a:r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>
            <a:off x="4571999" y="4149725"/>
            <a:ext cx="115252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smtClean="0"/>
              <a:t>6 </a:t>
            </a:r>
            <a:r>
              <a:rPr lang="en-GB" dirty="0" err="1" smtClean="0"/>
              <a:t>rumpu</a:t>
            </a:r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6156324" y="2276475"/>
            <a:ext cx="122398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smtClean="0"/>
              <a:t>7 </a:t>
            </a:r>
            <a:r>
              <a:rPr lang="en-GB" dirty="0" err="1" smtClean="0"/>
              <a:t>triangeli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7645400" y="1412875"/>
            <a:ext cx="117475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smtClean="0"/>
              <a:t>8 </a:t>
            </a:r>
            <a:r>
              <a:rPr lang="en-GB" dirty="0" err="1" smtClean="0"/>
              <a:t>fagotti</a:t>
            </a:r>
            <a:endParaRPr lang="en-GB" dirty="0"/>
          </a:p>
        </p:txBody>
      </p:sp>
      <p:sp>
        <p:nvSpPr>
          <p:cNvPr id="33" name="TextBox 32"/>
          <p:cNvSpPr txBox="1"/>
          <p:nvPr/>
        </p:nvSpPr>
        <p:spPr>
          <a:xfrm>
            <a:off x="7740649" y="3789363"/>
            <a:ext cx="115252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smtClean="0"/>
              <a:t>9 </a:t>
            </a:r>
            <a:r>
              <a:rPr lang="en-GB" dirty="0" err="1" smtClean="0"/>
              <a:t>flyygeli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7127875" y="6092825"/>
            <a:ext cx="162083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smtClean="0"/>
              <a:t>10 </a:t>
            </a:r>
            <a:r>
              <a:rPr lang="en-GB" dirty="0" err="1" smtClean="0"/>
              <a:t>trumpetti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8433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fi-FI" u="sng" dirty="0" smtClean="0">
                <a:ea typeface="ＭＳ Ｐゴシック" pitchFamily="34" charset="-128"/>
              </a:rPr>
              <a:t>2 </a:t>
            </a:r>
            <a:r>
              <a:rPr lang="en-GB" altLang="fi-FI" u="sng" dirty="0" err="1" smtClean="0">
                <a:ea typeface="ＭＳ Ｐゴシック" pitchFamily="34" charset="-128"/>
              </a:rPr>
              <a:t>Nimeä</a:t>
            </a:r>
            <a:r>
              <a:rPr lang="en-GB" altLang="fi-FI" u="sng" dirty="0" smtClean="0">
                <a:ea typeface="ＭＳ Ｐゴシック" pitchFamily="34" charset="-128"/>
              </a:rPr>
              <a:t> </a:t>
            </a:r>
            <a:r>
              <a:rPr lang="en-GB" altLang="fi-FI" u="sng" dirty="0" err="1" smtClean="0">
                <a:ea typeface="ＭＳ Ｐゴシック" pitchFamily="34" charset="-128"/>
              </a:rPr>
              <a:t>nuotit</a:t>
            </a:r>
            <a:endParaRPr lang="en-GB" altLang="fi-FI" u="sng" dirty="0" smtClean="0">
              <a:ea typeface="ＭＳ Ｐゴシック" pitchFamily="34" charset="-128"/>
            </a:endParaRPr>
          </a:p>
        </p:txBody>
      </p:sp>
      <p:pic>
        <p:nvPicPr>
          <p:cNvPr id="20482" name="Picture 2" descr="http://esd.cs.ucr.edu/labs/music/scal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700213"/>
            <a:ext cx="8647112" cy="396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548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24" descr="http://t3.gstatic.com/images?q=tbn:ANd9GcRub7VT6Vffo7DC1-gMCO1CZuFugntt2-y9-NRkwp319CW6F2w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494" b="7806"/>
          <a:stretch>
            <a:fillRect/>
          </a:stretch>
        </p:blipFill>
        <p:spPr bwMode="auto">
          <a:xfrm>
            <a:off x="250825" y="2205038"/>
            <a:ext cx="1728788" cy="216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en-GB" altLang="fi-FI" u="sng" dirty="0" smtClean="0">
                <a:ea typeface="ＭＳ Ｐゴシック" pitchFamily="34" charset="-128"/>
              </a:rPr>
              <a:t>3. </a:t>
            </a:r>
            <a:r>
              <a:rPr lang="en-GB" altLang="fi-FI" u="sng" dirty="0" err="1" smtClean="0">
                <a:ea typeface="ＭＳ Ｐゴシック" pitchFamily="34" charset="-128"/>
              </a:rPr>
              <a:t>Nimeä</a:t>
            </a:r>
            <a:r>
              <a:rPr lang="en-GB" altLang="fi-FI" u="sng" dirty="0" smtClean="0">
                <a:ea typeface="ＭＳ Ｐゴシック" pitchFamily="34" charset="-128"/>
              </a:rPr>
              <a:t> </a:t>
            </a:r>
            <a:r>
              <a:rPr lang="en-GB" altLang="fi-FI" u="sng" dirty="0" err="1" smtClean="0">
                <a:ea typeface="ＭＳ Ｐゴシック" pitchFamily="34" charset="-128"/>
              </a:rPr>
              <a:t>artistit</a:t>
            </a:r>
            <a:endParaRPr lang="en-GB" altLang="fi-FI" u="sng" dirty="0" smtClean="0">
              <a:ea typeface="ＭＳ Ｐゴシック" pitchFamily="34" charset="-128"/>
            </a:endParaRPr>
          </a:p>
        </p:txBody>
      </p:sp>
      <p:pic>
        <p:nvPicPr>
          <p:cNvPr id="22531" name="Picture 2" descr="http://t3.gstatic.com/images?q=tbn:ANd9GcRC6iqDzUxJns9yxZ_MRrGyUI0g2UhbChq7Lyn_ikHuMeNJNHnjl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0"/>
            <a:ext cx="1752600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Picture 4" descr="http://t2.gstatic.com/images?q=tbn:ANd9GcQe62tvGGZiFjR3psjg2xmOnVITQMfToawrLSMniiArezO1pfv0AQ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1412875"/>
            <a:ext cx="2143125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3" name="Picture 8" descr="http://t0.gstatic.com/images?q=tbn:ANd9GcTBqrjvkfdEtBy2t7QTpnjwOFmKqyy14d5ZtHCqYHmLTxxbazf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77"/>
          <a:stretch>
            <a:fillRect/>
          </a:stretch>
        </p:blipFill>
        <p:spPr bwMode="auto">
          <a:xfrm>
            <a:off x="6875463" y="188913"/>
            <a:ext cx="1847850" cy="237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Picture 10" descr="http://t2.gstatic.com/images?q=tbn:ANd9GcR-Z1vTey5VZeNdYYwVdI8kGQSWkDFnPaMee06JutgQirbiTKu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981075"/>
            <a:ext cx="192405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12" descr="http://t3.gstatic.com/images?q=tbn:ANd9GcTZzFX_WiLIxS1BsGw3hZLhSs9PPIvPEMVdw7MCrUO7NSqqvrm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3860800"/>
            <a:ext cx="21336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6" name="Picture 14" descr="http://t2.gstatic.com/images?q=tbn:ANd9GcSTNOwdpO-fPzbpSaLlwy8FqqAGQ4KUsPCKDEupEUYcMmaM5QVL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964"/>
          <a:stretch>
            <a:fillRect/>
          </a:stretch>
        </p:blipFill>
        <p:spPr bwMode="auto">
          <a:xfrm>
            <a:off x="6875463" y="2636838"/>
            <a:ext cx="1820862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7" name="Picture 16" descr="http://t0.gstatic.com/images?q=tbn:ANd9GcRl1wTXDSnukcSH6EHzVB-RHOv9pAf09u7jYLZGfKvuD6yz3Xq_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3429000"/>
            <a:ext cx="1873250" cy="312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8" name="Picture 18" descr="http://3.bp.blogspot.com/--Q3vLorCNDI/TjGnULTfsrI/AAAAAAAAFHQ/-wp3xq_KAuY/s1600/Lady-Gaga-bed.jpe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4508500"/>
            <a:ext cx="1722438" cy="214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9" name="Picture 20" descr="http://t3.gstatic.com/images?q=tbn:ANd9GcTfkMrax0Kj4fUlY6Td1H6d2EZxMskOMrMxwlxN4vM7jnygpw24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22"/>
          <a:stretch>
            <a:fillRect/>
          </a:stretch>
        </p:blipFill>
        <p:spPr bwMode="auto">
          <a:xfrm>
            <a:off x="6875463" y="4652963"/>
            <a:ext cx="1847850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2124075" y="908050"/>
            <a:ext cx="2232025" cy="3698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smtClean="0"/>
              <a:t>VASTAUKSET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179388" y="1628775"/>
            <a:ext cx="1944687" cy="3698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Mozart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9388" y="3933825"/>
            <a:ext cx="1944687" cy="3683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/>
              <a:t>Jimi</a:t>
            </a:r>
            <a:r>
              <a:rPr lang="en-GB" dirty="0"/>
              <a:t> Hendrix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9388" y="6237288"/>
            <a:ext cx="1944687" cy="36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Lady Gaga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39975" y="3284538"/>
            <a:ext cx="1944688" cy="36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John Lennon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339975" y="5300663"/>
            <a:ext cx="1944688" cy="36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/>
              <a:t>Beyonce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4643438" y="2852738"/>
            <a:ext cx="1944687" cy="36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Michael Jackson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0" y="6092825"/>
            <a:ext cx="1944688" cy="3698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/>
              <a:t>Dizzee</a:t>
            </a:r>
            <a:r>
              <a:rPr lang="en-GB" dirty="0"/>
              <a:t> Rascal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04025" y="2133600"/>
            <a:ext cx="1944688" cy="3683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Chris Martin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04025" y="4149725"/>
            <a:ext cx="1944688" cy="3683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Adele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804025" y="6237288"/>
            <a:ext cx="1944688" cy="36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Madonna</a:t>
            </a:r>
          </a:p>
        </p:txBody>
      </p:sp>
    </p:spTree>
    <p:extLst>
      <p:ext uri="{BB962C8B-B14F-4D97-AF65-F5344CB8AC3E}">
        <p14:creationId xmlns:p14="http://schemas.microsoft.com/office/powerpoint/2010/main" val="199706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214</Words>
  <Application>Microsoft Office PowerPoint</Application>
  <PresentationFormat>Näytössä katseltava diaesitys (4:3)</PresentationFormat>
  <Paragraphs>74</Paragraphs>
  <Slides>13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4" baseType="lpstr">
      <vt:lpstr>Office-teema</vt:lpstr>
      <vt:lpstr>1. Nimeä instrumentit</vt:lpstr>
      <vt:lpstr>2. Nimeä nuotit</vt:lpstr>
      <vt:lpstr>3. Nimeä artistit</vt:lpstr>
      <vt:lpstr>Kysymys 4</vt:lpstr>
      <vt:lpstr>Kysymys 5</vt:lpstr>
      <vt:lpstr>Kuka koulumme henkilökunnan jäsen vaikuttaa yhtyeessä, joka on yksi oman tyylisuuntansa tunnetuimmista kotimaisista edustajista?</vt:lpstr>
      <vt:lpstr>1. Nimeä instrumentit</vt:lpstr>
      <vt:lpstr>2 Nimeä nuotit</vt:lpstr>
      <vt:lpstr>3. Nimeä artistit</vt:lpstr>
      <vt:lpstr>Kysymys 4</vt:lpstr>
      <vt:lpstr>Kysymys 5</vt:lpstr>
      <vt:lpstr>Kuka koulumme henkilökunnan jäsen vaikuttaa yhtyeessä, joka on yksi oman tyylisuuntansa tunnetuimmista kotimaisista edustajista?</vt:lpstr>
      <vt:lpstr>  Mikko ”Pelcepoop” Silvennoinen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Nimeä instrumentit</dc:title>
  <dc:creator>Koivisto</dc:creator>
  <cp:lastModifiedBy>Koivisto</cp:lastModifiedBy>
  <cp:revision>1</cp:revision>
  <dcterms:created xsi:type="dcterms:W3CDTF">2017-09-10T18:01:09Z</dcterms:created>
  <dcterms:modified xsi:type="dcterms:W3CDTF">2017-09-10T18:01:58Z</dcterms:modified>
</cp:coreProperties>
</file>