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Taukojumppa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6140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32755" y="2099862"/>
            <a:ext cx="11471565" cy="1739347"/>
          </a:xfrm>
        </p:spPr>
        <p:txBody>
          <a:bodyPr>
            <a:normAutofit/>
          </a:bodyPr>
          <a:lstStyle/>
          <a:p>
            <a:r>
              <a:rPr lang="fi-FI" sz="5400" dirty="0" smtClean="0"/>
              <a:t>Nosta kädet 5 kertaa ylös ja laske alas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334691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5 kyykkyä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8627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Marssi paikoillasi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168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uorovärinen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TM03090430[[fn=Vaihtuvavärinen]]</Template>
  <TotalTime>31</TotalTime>
  <Words>13</Words>
  <Application>Microsoft Office PowerPoint</Application>
  <PresentationFormat>Laajakuva</PresentationFormat>
  <Paragraphs>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Corbel</vt:lpstr>
      <vt:lpstr>Wingdings</vt:lpstr>
      <vt:lpstr>Vuorovärinen</vt:lpstr>
      <vt:lpstr>Taukojumppa</vt:lpstr>
      <vt:lpstr>Nosta kädet 5 kertaa ylös ja laske alas</vt:lpstr>
      <vt:lpstr>5 kyykkyä</vt:lpstr>
      <vt:lpstr>Marssi paikoillasi</vt:lpstr>
    </vt:vector>
  </TitlesOfParts>
  <Company>Pieksämäen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Taukojumppa</dc:title>
  <dc:creator>Ronja Pantsari</dc:creator>
  <cp:lastModifiedBy>Ronja Pantsari</cp:lastModifiedBy>
  <cp:revision>3</cp:revision>
  <dcterms:created xsi:type="dcterms:W3CDTF">2016-11-18T10:46:08Z</dcterms:created>
  <dcterms:modified xsi:type="dcterms:W3CDTF">2016-11-18T11:17:55Z</dcterms:modified>
</cp:coreProperties>
</file>