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embeddedFontLst>
    <p:embeddedFont>
      <p:font typeface="Verdana" panose="020B0604030504040204" pitchFamily="34" charset="0"/>
      <p:regular r:id="rId10"/>
      <p:bold r:id="rId11"/>
      <p:italic r:id="rId12"/>
      <p:boldItalic r:id="rId13"/>
    </p:embeddedFont>
    <p:embeddedFont>
      <p:font typeface="Merriweather Sans" panose="020B060402020202020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4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1200" b="0" i="0"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4" name="Shape 4"/>
          <p:cNvSpPr txBox="1">
            <a:spLocks noGrp="1"/>
          </p:cNvSpPr>
          <p:nvPr>
            <p:ph type="dt" idx="10"/>
          </p:nvPr>
        </p:nvSpPr>
        <p:spPr>
          <a:xfrm>
            <a:off x="3886200" y="0"/>
            <a:ext cx="2971799" cy="457200"/>
          </a:xfrm>
          <a:prstGeom prst="rect">
            <a:avLst/>
          </a:prstGeom>
          <a:noFill/>
          <a:ln>
            <a:noFill/>
          </a:ln>
        </p:spPr>
        <p:txBody>
          <a:bodyPr lIns="91425" tIns="91425" rIns="91425" bIns="91425" anchor="t" anchorCtr="0"/>
          <a:lstStyle>
            <a:lvl1pPr marL="0" marR="0" lvl="0" indent="0" algn="r" rtl="0">
              <a:spcBef>
                <a:spcPts val="0"/>
              </a:spcBef>
              <a:spcAft>
                <a:spcPts val="0"/>
              </a:spcAft>
              <a:buNone/>
              <a:defRPr sz="1200" b="0" i="0"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914400" y="4343400"/>
            <a:ext cx="5029199" cy="4114800"/>
          </a:xfrm>
          <a:prstGeom prst="rect">
            <a:avLst/>
          </a:prstGeom>
          <a:noFill/>
          <a:ln>
            <a:noFill/>
          </a:ln>
        </p:spPr>
        <p:txBody>
          <a:bodyPr lIns="91425" tIns="91425" rIns="91425" bIns="91425" anchor="t" anchorCtr="0"/>
          <a:lstStyle>
            <a:lvl1pPr marL="0" marR="0" lvl="0" indent="0" algn="l" rtl="0">
              <a:spcBef>
                <a:spcPts val="360"/>
              </a:spcBef>
              <a:spcAft>
                <a:spcPts val="0"/>
              </a:spcAft>
              <a:buNone/>
              <a:defRPr sz="1200" b="0" i="0"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360"/>
              </a:spcBef>
              <a:spcAft>
                <a:spcPts val="0"/>
              </a:spcAft>
              <a:buNone/>
              <a:defRPr sz="1200" b="0" i="0"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360"/>
              </a:spcBef>
              <a:spcAft>
                <a:spcPts val="0"/>
              </a:spcAft>
              <a:buNone/>
              <a:defRPr sz="1200" b="0" i="0"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360"/>
              </a:spcBef>
              <a:spcAft>
                <a:spcPts val="0"/>
              </a:spcAft>
              <a:buNone/>
              <a:defRPr sz="1200" b="0" i="0"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360"/>
              </a:spcBef>
              <a:spcAft>
                <a:spcPts val="0"/>
              </a:spcAft>
              <a:buNone/>
              <a:defRPr sz="1200" b="0" i="0"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6800"/>
            <a:ext cx="2971799"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200" b="0" i="0"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8" name="Shape 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fi-FI" sz="1200" b="0" i="0" u="none" strike="noStrike" cap="none">
                <a:solidFill>
                  <a:schemeClr val="dk1"/>
                </a:solidFill>
                <a:latin typeface="Merriweather Sans"/>
                <a:ea typeface="Merriweather Sans"/>
                <a:cs typeface="Merriweather Sans"/>
                <a:sym typeface="Merriweather Sans"/>
              </a:rPr>
              <a:t>‹#›</a:t>
            </a:fld>
            <a:endParaRPr lang="fi-FI" sz="1200" b="0" i="0" u="none" strike="noStrike" cap="none">
              <a:solidFill>
                <a:schemeClr val="dk1"/>
              </a:solidFill>
              <a:latin typeface="Merriweather Sans"/>
              <a:ea typeface="Merriweather Sans"/>
              <a:cs typeface="Merriweather Sans"/>
              <a:sym typeface="Merriweather Sans"/>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fi-FI" sz="1200" b="0" i="0" u="none" strike="noStrike" cap="none">
                <a:solidFill>
                  <a:schemeClr val="dk1"/>
                </a:solidFill>
                <a:latin typeface="Merriweather Sans"/>
                <a:ea typeface="Merriweather Sans"/>
                <a:cs typeface="Merriweather Sans"/>
                <a:sym typeface="Merriweather Sans"/>
              </a:rPr>
              <a:t>1</a:t>
            </a:fld>
            <a:endParaRPr lang="fi-FI" sz="1200" b="0" i="0" u="none" strike="noStrike" cap="none">
              <a:solidFill>
                <a:schemeClr val="dk1"/>
              </a:solidFill>
              <a:latin typeface="Merriweather Sans"/>
              <a:ea typeface="Merriweather Sans"/>
              <a:cs typeface="Merriweather Sans"/>
              <a:sym typeface="Merriweather Sans"/>
            </a:endParaRPr>
          </a:p>
        </p:txBody>
      </p:sp>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6" name="Shape 86"/>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Merriweather Sans"/>
              <a:ea typeface="Merriweather Sans"/>
              <a:cs typeface="Merriweather Sans"/>
              <a:sym typeface="Merriweather San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lvl="0">
              <a:spcBef>
                <a:spcPts val="0"/>
              </a:spcBef>
              <a:buNone/>
            </a:pPr>
            <a:endParaRPr/>
          </a:p>
        </p:txBody>
      </p:sp>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fi-FI" sz="1200" b="0" i="0" u="none" strike="noStrike" cap="none">
                <a:solidFill>
                  <a:schemeClr val="dk1"/>
                </a:solidFill>
                <a:latin typeface="Merriweather Sans"/>
                <a:ea typeface="Merriweather Sans"/>
                <a:cs typeface="Merriweather Sans"/>
                <a:sym typeface="Merriweather Sans"/>
              </a:rPr>
              <a:t>3</a:t>
            </a:fld>
            <a:endParaRPr lang="fi-FI" sz="1200" b="0" i="0" u="none" strike="noStrike" cap="none">
              <a:solidFill>
                <a:schemeClr val="dk1"/>
              </a:solidFill>
              <a:latin typeface="Merriweather Sans"/>
              <a:ea typeface="Merriweather Sans"/>
              <a:cs typeface="Merriweather Sans"/>
              <a:sym typeface="Merriweather Sans"/>
            </a:endParaRPr>
          </a:p>
        </p:txBody>
      </p:sp>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9" name="Shape 9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Merriweather Sans"/>
              <a:ea typeface="Merriweather Sans"/>
              <a:cs typeface="Merriweather Sans"/>
              <a:sym typeface="Merriweather San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sldNum" idx="12"/>
          </p:nvPr>
        </p:nvSpPr>
        <p:spPr>
          <a:xfrm>
            <a:off x="3886200" y="8686800"/>
            <a:ext cx="2971800"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fi-FI" sz="1200" b="0" i="0" u="none" strike="noStrike" cap="none">
                <a:solidFill>
                  <a:schemeClr val="dk1"/>
                </a:solidFill>
                <a:latin typeface="Merriweather Sans"/>
                <a:ea typeface="Merriweather Sans"/>
                <a:cs typeface="Merriweather Sans"/>
                <a:sym typeface="Merriweather Sans"/>
              </a:rPr>
              <a:t>4</a:t>
            </a:fld>
            <a:endParaRPr lang="fi-FI" sz="1200" b="0" i="0" u="none" strike="noStrike" cap="none">
              <a:solidFill>
                <a:schemeClr val="dk1"/>
              </a:solidFill>
              <a:latin typeface="Merriweather Sans"/>
              <a:ea typeface="Merriweather Sans"/>
              <a:cs typeface="Merriweather Sans"/>
              <a:sym typeface="Merriweather Sans"/>
            </a:endParaRPr>
          </a:p>
        </p:txBody>
      </p:sp>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6" name="Shape 106"/>
          <p:cNvSpPr txBox="1">
            <a:spLocks noGrp="1"/>
          </p:cNvSpPr>
          <p:nvPr>
            <p:ph type="body" idx="1"/>
          </p:nvPr>
        </p:nvSpPr>
        <p:spPr>
          <a:xfrm>
            <a:off x="914400" y="4343400"/>
            <a:ext cx="5029200" cy="41148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Merriweather Sans"/>
              <a:ea typeface="Merriweather Sans"/>
              <a:cs typeface="Merriweather Sans"/>
              <a:sym typeface="Merriweather San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sldNum" idx="12"/>
          </p:nvPr>
        </p:nvSpPr>
        <p:spPr>
          <a:xfrm>
            <a:off x="3886200" y="8686800"/>
            <a:ext cx="2971800"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fi-FI" sz="1200" b="0" i="0" u="none" strike="noStrike" cap="none">
                <a:solidFill>
                  <a:schemeClr val="dk1"/>
                </a:solidFill>
                <a:latin typeface="Merriweather Sans"/>
                <a:ea typeface="Merriweather Sans"/>
                <a:cs typeface="Merriweather Sans"/>
                <a:sym typeface="Merriweather Sans"/>
              </a:rPr>
              <a:t>5</a:t>
            </a:fld>
            <a:endParaRPr lang="fi-FI" sz="1200" b="0" i="0" u="none" strike="noStrike" cap="none">
              <a:solidFill>
                <a:schemeClr val="dk1"/>
              </a:solidFill>
              <a:latin typeface="Merriweather Sans"/>
              <a:ea typeface="Merriweather Sans"/>
              <a:cs typeface="Merriweather Sans"/>
              <a:sym typeface="Merriweather Sans"/>
            </a:endParaRPr>
          </a:p>
        </p:txBody>
      </p:sp>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3" name="Shape 113"/>
          <p:cNvSpPr txBox="1">
            <a:spLocks noGrp="1"/>
          </p:cNvSpPr>
          <p:nvPr>
            <p:ph type="body" idx="1"/>
          </p:nvPr>
        </p:nvSpPr>
        <p:spPr>
          <a:xfrm>
            <a:off x="914400" y="4343400"/>
            <a:ext cx="5029200" cy="41148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Merriweather Sans"/>
              <a:ea typeface="Merriweather Sans"/>
              <a:cs typeface="Merriweather Sans"/>
              <a:sym typeface="Merriweather San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sldNum" idx="12"/>
          </p:nvPr>
        </p:nvSpPr>
        <p:spPr>
          <a:xfrm>
            <a:off x="3886200" y="8686800"/>
            <a:ext cx="2971800"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fi-FI" sz="1200" b="0" i="0" u="none" strike="noStrike" cap="none">
                <a:solidFill>
                  <a:schemeClr val="dk1"/>
                </a:solidFill>
                <a:latin typeface="Merriweather Sans"/>
                <a:ea typeface="Merriweather Sans"/>
                <a:cs typeface="Merriweather Sans"/>
                <a:sym typeface="Merriweather Sans"/>
              </a:rPr>
              <a:t>6</a:t>
            </a:fld>
            <a:endParaRPr lang="fi-FI" sz="1200" b="0" i="0" u="none" strike="noStrike" cap="none">
              <a:solidFill>
                <a:schemeClr val="dk1"/>
              </a:solidFill>
              <a:latin typeface="Merriweather Sans"/>
              <a:ea typeface="Merriweather Sans"/>
              <a:cs typeface="Merriweather Sans"/>
              <a:sym typeface="Merriweather Sans"/>
            </a:endParaRPr>
          </a:p>
        </p:txBody>
      </p:sp>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0" name="Shape 120"/>
          <p:cNvSpPr txBox="1">
            <a:spLocks noGrp="1"/>
          </p:cNvSpPr>
          <p:nvPr>
            <p:ph type="body" idx="1"/>
          </p:nvPr>
        </p:nvSpPr>
        <p:spPr>
          <a:xfrm>
            <a:off x="914400" y="4343400"/>
            <a:ext cx="5029200" cy="41148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Merriweather Sans"/>
              <a:ea typeface="Merriweather Sans"/>
              <a:cs typeface="Merriweather Sans"/>
              <a:sym typeface="Merriweather San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sldNum" idx="12"/>
          </p:nvPr>
        </p:nvSpPr>
        <p:spPr>
          <a:xfrm>
            <a:off x="3886200" y="8686800"/>
            <a:ext cx="2971800"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fi-FI" sz="1200" b="0" i="0" u="none" strike="noStrike" cap="none">
                <a:solidFill>
                  <a:schemeClr val="dk1"/>
                </a:solidFill>
                <a:latin typeface="Merriweather Sans"/>
                <a:ea typeface="Merriweather Sans"/>
                <a:cs typeface="Merriweather Sans"/>
                <a:sym typeface="Merriweather Sans"/>
              </a:rPr>
              <a:t>7</a:t>
            </a:fld>
            <a:endParaRPr lang="fi-FI" sz="1200" b="0" i="0" u="none" strike="noStrike" cap="none">
              <a:solidFill>
                <a:schemeClr val="dk1"/>
              </a:solidFill>
              <a:latin typeface="Merriweather Sans"/>
              <a:ea typeface="Merriweather Sans"/>
              <a:cs typeface="Merriweather Sans"/>
              <a:sym typeface="Merriweather Sans"/>
            </a:endParaRPr>
          </a:p>
        </p:txBody>
      </p:sp>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7" name="Shape 127"/>
          <p:cNvSpPr txBox="1">
            <a:spLocks noGrp="1"/>
          </p:cNvSpPr>
          <p:nvPr>
            <p:ph type="body" idx="1"/>
          </p:nvPr>
        </p:nvSpPr>
        <p:spPr>
          <a:xfrm>
            <a:off x="914400" y="4343400"/>
            <a:ext cx="5029200" cy="41148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Merriweather Sans"/>
              <a:ea typeface="Merriweather Sans"/>
              <a:cs typeface="Merriweather Sans"/>
              <a:sym typeface="Merriweather San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Tyhjä">
    <p:spTree>
      <p:nvGrpSpPr>
        <p:cNvPr id="1" name="Shape 14"/>
        <p:cNvGrpSpPr/>
        <p:nvPr/>
      </p:nvGrpSpPr>
      <p:grpSpPr>
        <a:xfrm>
          <a:off x="0" y="0"/>
          <a:ext cx="0" cy="0"/>
          <a:chOff x="0" y="0"/>
          <a:chExt cx="0" cy="0"/>
        </a:xfrm>
      </p:grpSpPr>
      <p:sp>
        <p:nvSpPr>
          <p:cNvPr id="15" name="Shape 15"/>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16" name="Shape 16"/>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17" name="Shape 17"/>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Otsikko ja pystysuora teksti">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685800" y="228600"/>
            <a:ext cx="7772400" cy="914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73" name="Shape 73"/>
          <p:cNvSpPr txBox="1">
            <a:spLocks noGrp="1"/>
          </p:cNvSpPr>
          <p:nvPr>
            <p:ph type="body" idx="1"/>
          </p:nvPr>
        </p:nvSpPr>
        <p:spPr>
          <a:xfrm rot="5400000">
            <a:off x="2324099" y="-38100"/>
            <a:ext cx="4495800" cy="7772400"/>
          </a:xfrm>
          <a:prstGeom prst="rect">
            <a:avLst/>
          </a:prstGeom>
          <a:noFill/>
          <a:ln>
            <a:noFill/>
          </a:ln>
        </p:spPr>
        <p:txBody>
          <a:bodyPr lIns="91425" tIns="91425" rIns="91425" bIns="91425" anchor="t" anchorCtr="0"/>
          <a:lstStyle>
            <a:lvl1pPr marL="342900" marR="0" lvl="0" indent="-2159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1pPr>
            <a:lvl2pPr marL="742950" marR="0" lvl="1" indent="-17145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2pPr>
            <a:lvl3pPr marL="1143000" marR="0" lvl="2"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3pPr>
            <a:lvl4pPr marL="1600200" marR="0" lvl="3"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4pPr>
            <a:lvl5pPr marL="2057400" marR="0" lvl="4"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5pPr>
            <a:lvl6pPr marL="2514600" marR="0" lvl="5"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6pPr>
            <a:lvl7pPr marL="2971800" marR="0" lvl="6"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7pPr>
            <a:lvl8pPr marL="3429000" marR="0" lvl="7"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8pPr>
            <a:lvl9pPr marL="3886200" marR="0" lvl="8"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9pPr>
          </a:lstStyle>
          <a:p>
            <a:endParaRPr/>
          </a:p>
        </p:txBody>
      </p:sp>
      <p:sp>
        <p:nvSpPr>
          <p:cNvPr id="74" name="Shape 74"/>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75" name="Shape 7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76" name="Shape 76"/>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Pystysuora otsikko ja teksti">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552949" y="2190750"/>
            <a:ext cx="5867400" cy="19431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79" name="Shape 79"/>
          <p:cNvSpPr txBox="1">
            <a:spLocks noGrp="1"/>
          </p:cNvSpPr>
          <p:nvPr>
            <p:ph type="body" idx="1"/>
          </p:nvPr>
        </p:nvSpPr>
        <p:spPr>
          <a:xfrm rot="5400000">
            <a:off x="590549" y="323850"/>
            <a:ext cx="5867400" cy="5676900"/>
          </a:xfrm>
          <a:prstGeom prst="rect">
            <a:avLst/>
          </a:prstGeom>
          <a:noFill/>
          <a:ln>
            <a:noFill/>
          </a:ln>
        </p:spPr>
        <p:txBody>
          <a:bodyPr lIns="91425" tIns="91425" rIns="91425" bIns="91425" anchor="t" anchorCtr="0"/>
          <a:lstStyle>
            <a:lvl1pPr marL="342900" marR="0" lvl="0" indent="-2159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1pPr>
            <a:lvl2pPr marL="742950" marR="0" lvl="1" indent="-17145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2pPr>
            <a:lvl3pPr marL="1143000" marR="0" lvl="2"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3pPr>
            <a:lvl4pPr marL="1600200" marR="0" lvl="3"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4pPr>
            <a:lvl5pPr marL="2057400" marR="0" lvl="4"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5pPr>
            <a:lvl6pPr marL="2514600" marR="0" lvl="5"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6pPr>
            <a:lvl7pPr marL="2971800" marR="0" lvl="6"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7pPr>
            <a:lvl8pPr marL="3429000" marR="0" lvl="7"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8pPr>
            <a:lvl9pPr marL="3886200" marR="0" lvl="8"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9pPr>
          </a:lstStyle>
          <a:p>
            <a:endParaRPr/>
          </a:p>
        </p:txBody>
      </p:sp>
      <p:sp>
        <p:nvSpPr>
          <p:cNvPr id="80" name="Shape 80"/>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81" name="Shape 81"/>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82" name="Shape 82"/>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685800" y="228600"/>
            <a:ext cx="7772400" cy="914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20" name="Shape 20"/>
          <p:cNvSpPr txBox="1">
            <a:spLocks noGrp="1"/>
          </p:cNvSpPr>
          <p:nvPr>
            <p:ph type="body" idx="1"/>
          </p:nvPr>
        </p:nvSpPr>
        <p:spPr>
          <a:xfrm>
            <a:off x="685800" y="1600200"/>
            <a:ext cx="7772400" cy="4495800"/>
          </a:xfrm>
          <a:prstGeom prst="rect">
            <a:avLst/>
          </a:prstGeom>
          <a:noFill/>
          <a:ln>
            <a:noFill/>
          </a:ln>
        </p:spPr>
        <p:txBody>
          <a:bodyPr lIns="91425" tIns="91425" rIns="91425" bIns="91425" anchor="t" anchorCtr="0"/>
          <a:lstStyle>
            <a:lvl1pPr marL="342900" marR="0" lvl="0" indent="-2159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1pPr>
            <a:lvl2pPr marL="742950" marR="0" lvl="1" indent="-17145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2pPr>
            <a:lvl3pPr marL="1143000" marR="0" lvl="2"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3pPr>
            <a:lvl4pPr marL="1600200" marR="0" lvl="3"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4pPr>
            <a:lvl5pPr marL="2057400" marR="0" lvl="4"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5pPr>
            <a:lvl6pPr marL="2514600" marR="0" lvl="5"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6pPr>
            <a:lvl7pPr marL="2971800" marR="0" lvl="6"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7pPr>
            <a:lvl8pPr marL="3429000" marR="0" lvl="7"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8pPr>
            <a:lvl9pPr marL="3886200" marR="0" lvl="8"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9pPr>
          </a:lstStyle>
          <a:p>
            <a:endParaRPr/>
          </a:p>
        </p:txBody>
      </p:sp>
      <p:sp>
        <p:nvSpPr>
          <p:cNvPr id="21" name="Shape 21"/>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22" name="Shape 2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23" name="Shape 23"/>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Otsikkodia">
    <p:spTree>
      <p:nvGrpSpPr>
        <p:cNvPr id="1" name="Shape 24"/>
        <p:cNvGrpSpPr/>
        <p:nvPr/>
      </p:nvGrpSpPr>
      <p:grpSpPr>
        <a:xfrm>
          <a:off x="0" y="0"/>
          <a:ext cx="0" cy="0"/>
          <a:chOff x="0" y="0"/>
          <a:chExt cx="0" cy="0"/>
        </a:xfrm>
      </p:grpSpPr>
      <p:sp>
        <p:nvSpPr>
          <p:cNvPr id="25" name="Shape 2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26" name="Shape 2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1pPr>
            <a:lvl2pPr marL="457200" marR="0" lvl="1" indent="0" algn="ctr" rtl="0">
              <a:spcBef>
                <a:spcPts val="360"/>
              </a:spcBef>
              <a:spcAft>
                <a:spcPts val="0"/>
              </a:spcAft>
              <a:buClr>
                <a:schemeClr val="dk1"/>
              </a:buClr>
              <a:buFont typeface="Verdana"/>
              <a:buNone/>
              <a:defRPr sz="1800" b="0" i="0" u="none" strike="noStrike" cap="none">
                <a:solidFill>
                  <a:schemeClr val="dk1"/>
                </a:solidFill>
                <a:latin typeface="Verdana"/>
                <a:ea typeface="Verdana"/>
                <a:cs typeface="Verdana"/>
                <a:sym typeface="Verdana"/>
              </a:defRPr>
            </a:lvl2pPr>
            <a:lvl3pPr marL="914400" marR="0" lvl="2" indent="0" algn="ctr" rtl="0">
              <a:spcBef>
                <a:spcPts val="360"/>
              </a:spcBef>
              <a:spcAft>
                <a:spcPts val="0"/>
              </a:spcAft>
              <a:buClr>
                <a:schemeClr val="dk1"/>
              </a:buClr>
              <a:buFont typeface="Verdana"/>
              <a:buNone/>
              <a:defRPr sz="1800" b="0" i="0" u="none" strike="noStrike" cap="none">
                <a:solidFill>
                  <a:schemeClr val="dk1"/>
                </a:solidFill>
                <a:latin typeface="Verdana"/>
                <a:ea typeface="Verdana"/>
                <a:cs typeface="Verdana"/>
                <a:sym typeface="Verdana"/>
              </a:defRPr>
            </a:lvl3pPr>
            <a:lvl4pPr marL="1371600" marR="0" lvl="3" indent="0" algn="ctr" rtl="0">
              <a:spcBef>
                <a:spcPts val="360"/>
              </a:spcBef>
              <a:spcAft>
                <a:spcPts val="0"/>
              </a:spcAft>
              <a:buClr>
                <a:schemeClr val="dk1"/>
              </a:buClr>
              <a:buFont typeface="Verdana"/>
              <a:buNone/>
              <a:defRPr sz="1800" b="0" i="0" u="none" strike="noStrike" cap="none">
                <a:solidFill>
                  <a:schemeClr val="dk1"/>
                </a:solidFill>
                <a:latin typeface="Verdana"/>
                <a:ea typeface="Verdana"/>
                <a:cs typeface="Verdana"/>
                <a:sym typeface="Verdana"/>
              </a:defRPr>
            </a:lvl4pPr>
            <a:lvl5pPr marL="1828800" marR="0" lvl="4" indent="0" algn="ctr" rtl="0">
              <a:spcBef>
                <a:spcPts val="360"/>
              </a:spcBef>
              <a:spcAft>
                <a:spcPts val="0"/>
              </a:spcAft>
              <a:buClr>
                <a:schemeClr val="dk1"/>
              </a:buClr>
              <a:buFont typeface="Verdana"/>
              <a:buNone/>
              <a:defRPr sz="1800" b="0" i="0" u="none" strike="noStrike" cap="none">
                <a:solidFill>
                  <a:schemeClr val="dk1"/>
                </a:solidFill>
                <a:latin typeface="Verdana"/>
                <a:ea typeface="Verdana"/>
                <a:cs typeface="Verdana"/>
                <a:sym typeface="Verdana"/>
              </a:defRPr>
            </a:lvl5pPr>
            <a:lvl6pPr marL="2286000" marR="0" lvl="5" indent="0" algn="ctr" rtl="0">
              <a:spcBef>
                <a:spcPts val="360"/>
              </a:spcBef>
              <a:spcAft>
                <a:spcPts val="0"/>
              </a:spcAft>
              <a:buClr>
                <a:schemeClr val="dk1"/>
              </a:buClr>
              <a:buFont typeface="Verdana"/>
              <a:buNone/>
              <a:defRPr sz="1800" b="0" i="0" u="none" strike="noStrike" cap="none">
                <a:solidFill>
                  <a:schemeClr val="dk1"/>
                </a:solidFill>
                <a:latin typeface="Verdana"/>
                <a:ea typeface="Verdana"/>
                <a:cs typeface="Verdana"/>
                <a:sym typeface="Verdana"/>
              </a:defRPr>
            </a:lvl6pPr>
            <a:lvl7pPr marL="2743200" marR="0" lvl="6" indent="0" algn="ctr" rtl="0">
              <a:spcBef>
                <a:spcPts val="360"/>
              </a:spcBef>
              <a:spcAft>
                <a:spcPts val="0"/>
              </a:spcAft>
              <a:buClr>
                <a:schemeClr val="dk1"/>
              </a:buClr>
              <a:buFont typeface="Verdana"/>
              <a:buNone/>
              <a:defRPr sz="1800" b="0" i="0" u="none" strike="noStrike" cap="none">
                <a:solidFill>
                  <a:schemeClr val="dk1"/>
                </a:solidFill>
                <a:latin typeface="Verdana"/>
                <a:ea typeface="Verdana"/>
                <a:cs typeface="Verdana"/>
                <a:sym typeface="Verdana"/>
              </a:defRPr>
            </a:lvl7pPr>
            <a:lvl8pPr marL="3200400" marR="0" lvl="7" indent="0" algn="ctr" rtl="0">
              <a:spcBef>
                <a:spcPts val="360"/>
              </a:spcBef>
              <a:spcAft>
                <a:spcPts val="0"/>
              </a:spcAft>
              <a:buClr>
                <a:schemeClr val="dk1"/>
              </a:buClr>
              <a:buFont typeface="Verdana"/>
              <a:buNone/>
              <a:defRPr sz="1800" b="0" i="0" u="none" strike="noStrike" cap="none">
                <a:solidFill>
                  <a:schemeClr val="dk1"/>
                </a:solidFill>
                <a:latin typeface="Verdana"/>
                <a:ea typeface="Verdana"/>
                <a:cs typeface="Verdana"/>
                <a:sym typeface="Verdana"/>
              </a:defRPr>
            </a:lvl8pPr>
            <a:lvl9pPr marL="3657600" marR="0" lvl="8" indent="0" algn="ctr" rtl="0">
              <a:spcBef>
                <a:spcPts val="360"/>
              </a:spcBef>
              <a:spcAft>
                <a:spcPts val="0"/>
              </a:spcAft>
              <a:buClr>
                <a:schemeClr val="dk1"/>
              </a:buClr>
              <a:buFont typeface="Verdana"/>
              <a:buNone/>
              <a:defRPr sz="1800" b="0" i="0" u="none" strike="noStrike" cap="none">
                <a:solidFill>
                  <a:schemeClr val="dk1"/>
                </a:solidFill>
                <a:latin typeface="Verdana"/>
                <a:ea typeface="Verdana"/>
                <a:cs typeface="Verdana"/>
                <a:sym typeface="Verdana"/>
              </a:defRPr>
            </a:lvl9pPr>
          </a:lstStyle>
          <a:p>
            <a:endParaRPr/>
          </a:p>
        </p:txBody>
      </p:sp>
      <p:sp>
        <p:nvSpPr>
          <p:cNvPr id="27" name="Shape 27"/>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28" name="Shape 28"/>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29" name="Shape 29"/>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Osan ylätunniste">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32" name="Shape 3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1pPr>
            <a:lvl2pPr marL="457200" marR="0" lvl="1" indent="0" algn="l" rtl="0">
              <a:spcBef>
                <a:spcPts val="360"/>
              </a:spcBef>
              <a:spcAft>
                <a:spcPts val="0"/>
              </a:spcAft>
              <a:buClr>
                <a:schemeClr val="dk1"/>
              </a:buClr>
              <a:buFont typeface="Verdana"/>
              <a:buNone/>
              <a:defRPr sz="1800" b="0" i="0" u="none" strike="noStrike" cap="none">
                <a:solidFill>
                  <a:schemeClr val="dk1"/>
                </a:solidFill>
                <a:latin typeface="Verdana"/>
                <a:ea typeface="Verdana"/>
                <a:cs typeface="Verdana"/>
                <a:sym typeface="Verdana"/>
              </a:defRPr>
            </a:lvl2pPr>
            <a:lvl3pPr marL="914400" marR="0" lvl="2" indent="0" algn="l" rtl="0">
              <a:spcBef>
                <a:spcPts val="320"/>
              </a:spcBef>
              <a:spcAft>
                <a:spcPts val="0"/>
              </a:spcAft>
              <a:buClr>
                <a:schemeClr val="dk1"/>
              </a:buClr>
              <a:buFont typeface="Verdana"/>
              <a:buNone/>
              <a:defRPr sz="1600" b="0" i="0" u="none" strike="noStrike" cap="none">
                <a:solidFill>
                  <a:schemeClr val="dk1"/>
                </a:solidFill>
                <a:latin typeface="Verdana"/>
                <a:ea typeface="Verdana"/>
                <a:cs typeface="Verdana"/>
                <a:sym typeface="Verdana"/>
              </a:defRPr>
            </a:lvl3pPr>
            <a:lvl4pPr marL="1371600" marR="0" lvl="3"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4pPr>
            <a:lvl5pPr marL="1828800" marR="0" lvl="4"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5pPr>
            <a:lvl6pPr marL="2286000" marR="0" lvl="5"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6pPr>
            <a:lvl7pPr marL="2743200" marR="0" lvl="6"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7pPr>
            <a:lvl8pPr marL="3200400" marR="0" lvl="7"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8pPr>
            <a:lvl9pPr marL="3657600" marR="0" lvl="8"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9pPr>
          </a:lstStyle>
          <a:p>
            <a:endParaRPr/>
          </a:p>
        </p:txBody>
      </p:sp>
      <p:sp>
        <p:nvSpPr>
          <p:cNvPr id="33" name="Shape 33"/>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34" name="Shape 3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35" name="Shape 35"/>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Kaksi sisältökohdetta">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85800" y="228600"/>
            <a:ext cx="7772400" cy="914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38" name="Shape 38"/>
          <p:cNvSpPr txBox="1">
            <a:spLocks noGrp="1"/>
          </p:cNvSpPr>
          <p:nvPr>
            <p:ph type="body" idx="1"/>
          </p:nvPr>
        </p:nvSpPr>
        <p:spPr>
          <a:xfrm>
            <a:off x="685800" y="1600200"/>
            <a:ext cx="3809999" cy="4495800"/>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Verdana"/>
              <a:buChar char="•"/>
              <a:defRPr sz="2800" b="0" i="0" u="none" strike="noStrike" cap="none">
                <a:solidFill>
                  <a:schemeClr val="dk1"/>
                </a:solidFill>
                <a:latin typeface="Verdana"/>
                <a:ea typeface="Verdana"/>
                <a:cs typeface="Verdana"/>
                <a:sym typeface="Verdana"/>
              </a:defRPr>
            </a:lvl1pPr>
            <a:lvl2pPr marL="742950" marR="0" lvl="1" indent="-13335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2pPr>
            <a:lvl3pPr marL="1143000" marR="0" lvl="2"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3pPr>
            <a:lvl4pPr marL="1600200" marR="0" lvl="3"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4pPr>
            <a:lvl5pPr marL="2057400" marR="0" lvl="4"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5pPr>
            <a:lvl6pPr marL="2514600" marR="0" lvl="5"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6pPr>
            <a:lvl7pPr marL="2971800" marR="0" lvl="6"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7pPr>
            <a:lvl8pPr marL="3429000" marR="0" lvl="7"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8pPr>
            <a:lvl9pPr marL="3886200" marR="0" lvl="8"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9pPr>
          </a:lstStyle>
          <a:p>
            <a:endParaRPr/>
          </a:p>
        </p:txBody>
      </p:sp>
      <p:sp>
        <p:nvSpPr>
          <p:cNvPr id="39" name="Shape 39"/>
          <p:cNvSpPr txBox="1">
            <a:spLocks noGrp="1"/>
          </p:cNvSpPr>
          <p:nvPr>
            <p:ph type="body" idx="2"/>
          </p:nvPr>
        </p:nvSpPr>
        <p:spPr>
          <a:xfrm>
            <a:off x="4648200" y="1600200"/>
            <a:ext cx="3809999" cy="4495800"/>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Verdana"/>
              <a:buChar char="•"/>
              <a:defRPr sz="2800" b="0" i="0" u="none" strike="noStrike" cap="none">
                <a:solidFill>
                  <a:schemeClr val="dk1"/>
                </a:solidFill>
                <a:latin typeface="Verdana"/>
                <a:ea typeface="Verdana"/>
                <a:cs typeface="Verdana"/>
                <a:sym typeface="Verdana"/>
              </a:defRPr>
            </a:lvl1pPr>
            <a:lvl2pPr marL="742950" marR="0" lvl="1" indent="-13335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2pPr>
            <a:lvl3pPr marL="1143000" marR="0" lvl="2"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3pPr>
            <a:lvl4pPr marL="1600200" marR="0" lvl="3"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4pPr>
            <a:lvl5pPr marL="2057400" marR="0" lvl="4"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5pPr>
            <a:lvl6pPr marL="2514600" marR="0" lvl="5"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6pPr>
            <a:lvl7pPr marL="2971800" marR="0" lvl="6"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7pPr>
            <a:lvl8pPr marL="3429000" marR="0" lvl="7"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8pPr>
            <a:lvl9pPr marL="3886200" marR="0" lvl="8"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9pPr>
          </a:lstStyle>
          <a:p>
            <a:endParaRPr/>
          </a:p>
        </p:txBody>
      </p:sp>
      <p:sp>
        <p:nvSpPr>
          <p:cNvPr id="40" name="Shape 40"/>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41" name="Shape 41"/>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42" name="Shape 42"/>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Vertailu">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45" name="Shape 4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Verdana"/>
              <a:buNone/>
              <a:defRPr sz="2400" b="1" i="0" u="none" strike="noStrike" cap="none">
                <a:solidFill>
                  <a:schemeClr val="dk1"/>
                </a:solidFill>
                <a:latin typeface="Verdana"/>
                <a:ea typeface="Verdana"/>
                <a:cs typeface="Verdana"/>
                <a:sym typeface="Verdana"/>
              </a:defRPr>
            </a:lvl1pPr>
            <a:lvl2pPr marL="457200" marR="0" lvl="1" indent="0" algn="l" rtl="0">
              <a:spcBef>
                <a:spcPts val="400"/>
              </a:spcBef>
              <a:spcAft>
                <a:spcPts val="0"/>
              </a:spcAft>
              <a:buClr>
                <a:schemeClr val="dk1"/>
              </a:buClr>
              <a:buFont typeface="Verdana"/>
              <a:buNone/>
              <a:defRPr sz="2000" b="1" i="0" u="none" strike="noStrike" cap="none">
                <a:solidFill>
                  <a:schemeClr val="dk1"/>
                </a:solidFill>
                <a:latin typeface="Verdana"/>
                <a:ea typeface="Verdana"/>
                <a:cs typeface="Verdana"/>
                <a:sym typeface="Verdana"/>
              </a:defRPr>
            </a:lvl2pPr>
            <a:lvl3pPr marL="914400" marR="0" lvl="2" indent="0" algn="l" rtl="0">
              <a:spcBef>
                <a:spcPts val="360"/>
              </a:spcBef>
              <a:spcAft>
                <a:spcPts val="0"/>
              </a:spcAft>
              <a:buClr>
                <a:schemeClr val="dk1"/>
              </a:buClr>
              <a:buFont typeface="Verdana"/>
              <a:buNone/>
              <a:defRPr sz="1800" b="1" i="0" u="none" strike="noStrike" cap="none">
                <a:solidFill>
                  <a:schemeClr val="dk1"/>
                </a:solidFill>
                <a:latin typeface="Verdana"/>
                <a:ea typeface="Verdana"/>
                <a:cs typeface="Verdana"/>
                <a:sym typeface="Verdana"/>
              </a:defRPr>
            </a:lvl3pPr>
            <a:lvl4pPr marL="1371600" marR="0" lvl="3"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4pPr>
            <a:lvl5pPr marL="1828800" marR="0" lvl="4"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5pPr>
            <a:lvl6pPr marL="2286000" marR="0" lvl="5"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6pPr>
            <a:lvl7pPr marL="2743200" marR="0" lvl="6"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7pPr>
            <a:lvl8pPr marL="3200400" marR="0" lvl="7"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8pPr>
            <a:lvl9pPr marL="3657600" marR="0" lvl="8"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9pPr>
          </a:lstStyle>
          <a:p>
            <a:endParaRPr/>
          </a:p>
        </p:txBody>
      </p:sp>
      <p:sp>
        <p:nvSpPr>
          <p:cNvPr id="46" name="Shape 46"/>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1pPr>
            <a:lvl2pPr marL="742950" marR="0" lvl="1" indent="-15875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2pPr>
            <a:lvl3pPr marL="1143000" marR="0" lvl="2"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3pPr>
            <a:lvl4pPr marL="1600200" marR="0" lvl="3"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4pPr>
            <a:lvl5pPr marL="2057400" marR="0" lvl="4"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5pPr>
            <a:lvl6pPr marL="2514600" marR="0" lvl="5"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6pPr>
            <a:lvl7pPr marL="2971800" marR="0" lvl="6"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7pPr>
            <a:lvl8pPr marL="3429000" marR="0" lvl="7"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8pPr>
            <a:lvl9pPr marL="3886200" marR="0" lvl="8"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9pPr>
          </a:lstStyle>
          <a:p>
            <a:endParaRPr/>
          </a:p>
        </p:txBody>
      </p:sp>
      <p:sp>
        <p:nvSpPr>
          <p:cNvPr id="47" name="Shape 47"/>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Verdana"/>
              <a:buNone/>
              <a:defRPr sz="2400" b="1" i="0" u="none" strike="noStrike" cap="none">
                <a:solidFill>
                  <a:schemeClr val="dk1"/>
                </a:solidFill>
                <a:latin typeface="Verdana"/>
                <a:ea typeface="Verdana"/>
                <a:cs typeface="Verdana"/>
                <a:sym typeface="Verdana"/>
              </a:defRPr>
            </a:lvl1pPr>
            <a:lvl2pPr marL="457200" marR="0" lvl="1" indent="0" algn="l" rtl="0">
              <a:spcBef>
                <a:spcPts val="400"/>
              </a:spcBef>
              <a:spcAft>
                <a:spcPts val="0"/>
              </a:spcAft>
              <a:buClr>
                <a:schemeClr val="dk1"/>
              </a:buClr>
              <a:buFont typeface="Verdana"/>
              <a:buNone/>
              <a:defRPr sz="2000" b="1" i="0" u="none" strike="noStrike" cap="none">
                <a:solidFill>
                  <a:schemeClr val="dk1"/>
                </a:solidFill>
                <a:latin typeface="Verdana"/>
                <a:ea typeface="Verdana"/>
                <a:cs typeface="Verdana"/>
                <a:sym typeface="Verdana"/>
              </a:defRPr>
            </a:lvl2pPr>
            <a:lvl3pPr marL="914400" marR="0" lvl="2" indent="0" algn="l" rtl="0">
              <a:spcBef>
                <a:spcPts val="360"/>
              </a:spcBef>
              <a:spcAft>
                <a:spcPts val="0"/>
              </a:spcAft>
              <a:buClr>
                <a:schemeClr val="dk1"/>
              </a:buClr>
              <a:buFont typeface="Verdana"/>
              <a:buNone/>
              <a:defRPr sz="1800" b="1" i="0" u="none" strike="noStrike" cap="none">
                <a:solidFill>
                  <a:schemeClr val="dk1"/>
                </a:solidFill>
                <a:latin typeface="Verdana"/>
                <a:ea typeface="Verdana"/>
                <a:cs typeface="Verdana"/>
                <a:sym typeface="Verdana"/>
              </a:defRPr>
            </a:lvl3pPr>
            <a:lvl4pPr marL="1371600" marR="0" lvl="3"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4pPr>
            <a:lvl5pPr marL="1828800" marR="0" lvl="4"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5pPr>
            <a:lvl6pPr marL="2286000" marR="0" lvl="5"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6pPr>
            <a:lvl7pPr marL="2743200" marR="0" lvl="6"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7pPr>
            <a:lvl8pPr marL="3200400" marR="0" lvl="7"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8pPr>
            <a:lvl9pPr marL="3657600" marR="0" lvl="8" indent="0" algn="l" rtl="0">
              <a:spcBef>
                <a:spcPts val="320"/>
              </a:spcBef>
              <a:spcAft>
                <a:spcPts val="0"/>
              </a:spcAft>
              <a:buClr>
                <a:schemeClr val="dk1"/>
              </a:buClr>
              <a:buFont typeface="Verdana"/>
              <a:buNone/>
              <a:defRPr sz="1600" b="1" i="0" u="none" strike="noStrike" cap="none">
                <a:solidFill>
                  <a:schemeClr val="dk1"/>
                </a:solidFill>
                <a:latin typeface="Verdana"/>
                <a:ea typeface="Verdana"/>
                <a:cs typeface="Verdana"/>
                <a:sym typeface="Verdana"/>
              </a:defRPr>
            </a:lvl9pPr>
          </a:lstStyle>
          <a:p>
            <a:endParaRPr/>
          </a:p>
        </p:txBody>
      </p:sp>
      <p:sp>
        <p:nvSpPr>
          <p:cNvPr id="48" name="Shape 48"/>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1pPr>
            <a:lvl2pPr marL="742950" marR="0" lvl="1" indent="-15875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2pPr>
            <a:lvl3pPr marL="1143000" marR="0" lvl="2"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3pPr>
            <a:lvl4pPr marL="1600200" marR="0" lvl="3"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4pPr>
            <a:lvl5pPr marL="2057400" marR="0" lvl="4"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5pPr>
            <a:lvl6pPr marL="2514600" marR="0" lvl="5"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6pPr>
            <a:lvl7pPr marL="2971800" marR="0" lvl="6"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7pPr>
            <a:lvl8pPr marL="3429000" marR="0" lvl="7"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8pPr>
            <a:lvl9pPr marL="3886200" marR="0" lvl="8" indent="-127000" algn="l" rtl="0">
              <a:spcBef>
                <a:spcPts val="320"/>
              </a:spcBef>
              <a:spcAft>
                <a:spcPts val="0"/>
              </a:spcAft>
              <a:buClr>
                <a:schemeClr val="dk1"/>
              </a:buClr>
              <a:buSzPct val="100000"/>
              <a:buFont typeface="Verdana"/>
              <a:buChar char="»"/>
              <a:defRPr sz="1600" b="0" i="0" u="none" strike="noStrike" cap="none">
                <a:solidFill>
                  <a:schemeClr val="dk1"/>
                </a:solidFill>
                <a:latin typeface="Verdana"/>
                <a:ea typeface="Verdana"/>
                <a:cs typeface="Verdana"/>
                <a:sym typeface="Verdana"/>
              </a:defRPr>
            </a:lvl9pPr>
          </a:lstStyle>
          <a:p>
            <a:endParaRPr/>
          </a:p>
        </p:txBody>
      </p:sp>
      <p:sp>
        <p:nvSpPr>
          <p:cNvPr id="49" name="Shape 49"/>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50" name="Shape 5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51" name="Shape 51"/>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Vain otsikko">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685800" y="228600"/>
            <a:ext cx="7772400" cy="914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54" name="Shape 54"/>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55" name="Shape 5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56" name="Shape 56"/>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tsikollinen sisältö">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Verdana"/>
              <a:buChar char="•"/>
              <a:defRPr sz="3200" b="0" i="0" u="none" strike="noStrike" cap="none">
                <a:solidFill>
                  <a:schemeClr val="dk1"/>
                </a:solidFill>
                <a:latin typeface="Verdana"/>
                <a:ea typeface="Verdana"/>
                <a:cs typeface="Verdana"/>
                <a:sym typeface="Verdana"/>
              </a:defRPr>
            </a:lvl1pPr>
            <a:lvl2pPr marL="742950" marR="0" lvl="1" indent="-107950" algn="l" rtl="0">
              <a:spcBef>
                <a:spcPts val="560"/>
              </a:spcBef>
              <a:spcAft>
                <a:spcPts val="0"/>
              </a:spcAft>
              <a:buClr>
                <a:schemeClr val="dk1"/>
              </a:buClr>
              <a:buSzPct val="100000"/>
              <a:buFont typeface="Verdana"/>
              <a:buChar char="–"/>
              <a:defRPr sz="2800" b="0" i="0" u="none" strike="noStrike" cap="none">
                <a:solidFill>
                  <a:schemeClr val="dk1"/>
                </a:solidFill>
                <a:latin typeface="Verdana"/>
                <a:ea typeface="Verdana"/>
                <a:cs typeface="Verdana"/>
                <a:sym typeface="Verdana"/>
              </a:defRPr>
            </a:lvl2pPr>
            <a:lvl3pPr marL="1143000" marR="0" lvl="2" indent="-76200" algn="l" rtl="0">
              <a:spcBef>
                <a:spcPts val="480"/>
              </a:spcBef>
              <a:spcAft>
                <a:spcPts val="0"/>
              </a:spcAft>
              <a:buClr>
                <a:schemeClr val="dk1"/>
              </a:buClr>
              <a:buSzPct val="100000"/>
              <a:buFont typeface="Verdana"/>
              <a:buChar char="•"/>
              <a:defRPr sz="2400" b="0" i="0" u="none" strike="noStrike" cap="none">
                <a:solidFill>
                  <a:schemeClr val="dk1"/>
                </a:solidFill>
                <a:latin typeface="Verdana"/>
                <a:ea typeface="Verdana"/>
                <a:cs typeface="Verdana"/>
                <a:sym typeface="Verdana"/>
              </a:defRPr>
            </a:lvl3pPr>
            <a:lvl4pPr marL="1600200" marR="0" lvl="3"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4pPr>
            <a:lvl5pPr marL="2057400" marR="0" lvl="4"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5pPr>
            <a:lvl6pPr marL="2514600" marR="0" lvl="5"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6pPr>
            <a:lvl7pPr marL="2971800" marR="0" lvl="6"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7pPr>
            <a:lvl8pPr marL="3429000" marR="0" lvl="7"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8pPr>
            <a:lvl9pPr marL="3886200" marR="0" lvl="8" indent="-1016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1pPr>
            <a:lvl2pPr marL="457200" marR="0" lvl="1" indent="0" algn="l" rtl="0">
              <a:spcBef>
                <a:spcPts val="240"/>
              </a:spcBef>
              <a:spcAft>
                <a:spcPts val="0"/>
              </a:spcAft>
              <a:buClr>
                <a:schemeClr val="dk1"/>
              </a:buClr>
              <a:buFont typeface="Verdana"/>
              <a:buNone/>
              <a:defRPr sz="1200" b="0" i="0" u="none" strike="noStrike" cap="none">
                <a:solidFill>
                  <a:schemeClr val="dk1"/>
                </a:solidFill>
                <a:latin typeface="Verdana"/>
                <a:ea typeface="Verdana"/>
                <a:cs typeface="Verdana"/>
                <a:sym typeface="Verdana"/>
              </a:defRPr>
            </a:lvl2pPr>
            <a:lvl3pPr marL="914400" marR="0" lvl="2" indent="0" algn="l" rtl="0">
              <a:spcBef>
                <a:spcPts val="200"/>
              </a:spcBef>
              <a:spcAft>
                <a:spcPts val="0"/>
              </a:spcAft>
              <a:buClr>
                <a:schemeClr val="dk1"/>
              </a:buClr>
              <a:buFont typeface="Verdana"/>
              <a:buNone/>
              <a:defRPr sz="1000" b="0" i="0" u="none" strike="noStrike" cap="none">
                <a:solidFill>
                  <a:schemeClr val="dk1"/>
                </a:solidFill>
                <a:latin typeface="Verdana"/>
                <a:ea typeface="Verdana"/>
                <a:cs typeface="Verdana"/>
                <a:sym typeface="Verdana"/>
              </a:defRPr>
            </a:lvl3pPr>
            <a:lvl4pPr marL="1371600" marR="0" lvl="3"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4pPr>
            <a:lvl5pPr marL="1828800" marR="0" lvl="4"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5pPr>
            <a:lvl6pPr marL="2286000" marR="0" lvl="5"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6pPr>
            <a:lvl7pPr marL="2743200" marR="0" lvl="6"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7pPr>
            <a:lvl8pPr marL="3200400" marR="0" lvl="7"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8pPr>
            <a:lvl9pPr marL="3657600" marR="0" lvl="8"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9pPr>
          </a:lstStyle>
          <a:p>
            <a:endParaRPr/>
          </a:p>
        </p:txBody>
      </p:sp>
      <p:sp>
        <p:nvSpPr>
          <p:cNvPr id="61" name="Shape 61"/>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62" name="Shape 6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63" name="Shape 63"/>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Otsikollinen kuva">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Verdana"/>
              <a:buNone/>
              <a:defRPr sz="3200" b="0" i="0" u="none" strike="noStrike" cap="none">
                <a:solidFill>
                  <a:schemeClr val="dk1"/>
                </a:solidFill>
                <a:latin typeface="Verdana"/>
                <a:ea typeface="Verdana"/>
                <a:cs typeface="Verdana"/>
                <a:sym typeface="Verdana"/>
              </a:defRPr>
            </a:lvl1pPr>
            <a:lvl2pPr marL="457200" marR="0" lvl="1" indent="0" algn="l" rtl="0">
              <a:spcBef>
                <a:spcPts val="560"/>
              </a:spcBef>
              <a:spcAft>
                <a:spcPts val="0"/>
              </a:spcAft>
              <a:buClr>
                <a:schemeClr val="dk1"/>
              </a:buClr>
              <a:buFont typeface="Verdana"/>
              <a:buNone/>
              <a:defRPr sz="2800" b="0" i="0" u="none" strike="noStrike" cap="none">
                <a:solidFill>
                  <a:schemeClr val="dk1"/>
                </a:solidFill>
                <a:latin typeface="Verdana"/>
                <a:ea typeface="Verdana"/>
                <a:cs typeface="Verdana"/>
                <a:sym typeface="Verdana"/>
              </a:defRPr>
            </a:lvl2pPr>
            <a:lvl3pPr marL="914400" marR="0" lvl="2" indent="0" algn="l" rtl="0">
              <a:spcBef>
                <a:spcPts val="480"/>
              </a:spcBef>
              <a:spcAft>
                <a:spcPts val="0"/>
              </a:spcAft>
              <a:buClr>
                <a:schemeClr val="dk1"/>
              </a:buClr>
              <a:buFont typeface="Verdana"/>
              <a:buNone/>
              <a:defRPr sz="2400" b="0" i="0" u="none" strike="noStrike" cap="none">
                <a:solidFill>
                  <a:schemeClr val="dk1"/>
                </a:solidFill>
                <a:latin typeface="Verdana"/>
                <a:ea typeface="Verdana"/>
                <a:cs typeface="Verdana"/>
                <a:sym typeface="Verdana"/>
              </a:defRPr>
            </a:lvl3pPr>
            <a:lvl4pPr marL="1371600" marR="0" lvl="3"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4pPr>
            <a:lvl5pPr marL="1828800" marR="0" lvl="4"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5pPr>
            <a:lvl6pPr marL="2286000" marR="0" lvl="5"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6pPr>
            <a:lvl7pPr marL="2743200" marR="0" lvl="6"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7pPr>
            <a:lvl8pPr marL="3200400" marR="0" lvl="7"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8pPr>
            <a:lvl9pPr marL="3657600" marR="0" lvl="8" indent="0" algn="l" rtl="0">
              <a:spcBef>
                <a:spcPts val="400"/>
              </a:spcBef>
              <a:spcAft>
                <a:spcPts val="0"/>
              </a:spcAft>
              <a:buClr>
                <a:schemeClr val="dk1"/>
              </a:buClr>
              <a:buFont typeface="Verdana"/>
              <a:buNone/>
              <a:defRPr sz="2000" b="0" i="0" u="none" strike="noStrike" cap="none">
                <a:solidFill>
                  <a:schemeClr val="dk1"/>
                </a:solidFill>
                <a:latin typeface="Verdana"/>
                <a:ea typeface="Verdana"/>
                <a:cs typeface="Verdana"/>
                <a:sym typeface="Verdana"/>
              </a:defRPr>
            </a:lvl9pPr>
          </a:lstStyle>
          <a:p>
            <a:endParaRPr/>
          </a:p>
        </p:txBody>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Verdana"/>
              <a:buNone/>
              <a:defRPr sz="1400" b="0" i="0" u="none" strike="noStrike" cap="none">
                <a:solidFill>
                  <a:schemeClr val="dk1"/>
                </a:solidFill>
                <a:latin typeface="Verdana"/>
                <a:ea typeface="Verdana"/>
                <a:cs typeface="Verdana"/>
                <a:sym typeface="Verdana"/>
              </a:defRPr>
            </a:lvl1pPr>
            <a:lvl2pPr marL="457200" marR="0" lvl="1" indent="0" algn="l" rtl="0">
              <a:spcBef>
                <a:spcPts val="240"/>
              </a:spcBef>
              <a:spcAft>
                <a:spcPts val="0"/>
              </a:spcAft>
              <a:buClr>
                <a:schemeClr val="dk1"/>
              </a:buClr>
              <a:buFont typeface="Verdana"/>
              <a:buNone/>
              <a:defRPr sz="1200" b="0" i="0" u="none" strike="noStrike" cap="none">
                <a:solidFill>
                  <a:schemeClr val="dk1"/>
                </a:solidFill>
                <a:latin typeface="Verdana"/>
                <a:ea typeface="Verdana"/>
                <a:cs typeface="Verdana"/>
                <a:sym typeface="Verdana"/>
              </a:defRPr>
            </a:lvl2pPr>
            <a:lvl3pPr marL="914400" marR="0" lvl="2" indent="0" algn="l" rtl="0">
              <a:spcBef>
                <a:spcPts val="200"/>
              </a:spcBef>
              <a:spcAft>
                <a:spcPts val="0"/>
              </a:spcAft>
              <a:buClr>
                <a:schemeClr val="dk1"/>
              </a:buClr>
              <a:buFont typeface="Verdana"/>
              <a:buNone/>
              <a:defRPr sz="1000" b="0" i="0" u="none" strike="noStrike" cap="none">
                <a:solidFill>
                  <a:schemeClr val="dk1"/>
                </a:solidFill>
                <a:latin typeface="Verdana"/>
                <a:ea typeface="Verdana"/>
                <a:cs typeface="Verdana"/>
                <a:sym typeface="Verdana"/>
              </a:defRPr>
            </a:lvl3pPr>
            <a:lvl4pPr marL="1371600" marR="0" lvl="3"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4pPr>
            <a:lvl5pPr marL="1828800" marR="0" lvl="4"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5pPr>
            <a:lvl6pPr marL="2286000" marR="0" lvl="5"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6pPr>
            <a:lvl7pPr marL="2743200" marR="0" lvl="6"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7pPr>
            <a:lvl8pPr marL="3200400" marR="0" lvl="7"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8pPr>
            <a:lvl9pPr marL="3657600" marR="0" lvl="8" indent="0" algn="l" rtl="0">
              <a:spcBef>
                <a:spcPts val="180"/>
              </a:spcBef>
              <a:spcAft>
                <a:spcPts val="0"/>
              </a:spcAft>
              <a:buClr>
                <a:schemeClr val="dk1"/>
              </a:buClr>
              <a:buFont typeface="Verdana"/>
              <a:buNone/>
              <a:defRPr sz="900" b="0" i="0" u="none" strike="noStrike" cap="none">
                <a:solidFill>
                  <a:schemeClr val="dk1"/>
                </a:solidFill>
                <a:latin typeface="Verdana"/>
                <a:ea typeface="Verdana"/>
                <a:cs typeface="Verdana"/>
                <a:sym typeface="Verdana"/>
              </a:defRPr>
            </a:lvl9pPr>
          </a:lstStyle>
          <a:p>
            <a:endParaRPr/>
          </a:p>
        </p:txBody>
      </p:sp>
      <p:sp>
        <p:nvSpPr>
          <p:cNvPr id="68" name="Shape 68"/>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69" name="Shape 6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1pPr>
            <a:lvl2pPr marL="457200" marR="0" lvl="1"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2pPr>
            <a:lvl3pPr marL="914400" marR="0" lvl="2"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3pPr>
            <a:lvl4pPr marL="1371600" marR="0" lvl="3"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4pPr>
            <a:lvl5pPr marL="1828800" marR="0" lvl="4" indent="0" algn="l" rtl="0">
              <a:spcBef>
                <a:spcPts val="0"/>
              </a:spcBef>
              <a:spcAft>
                <a:spcPts val="0"/>
              </a:spcAft>
              <a:buNone/>
              <a:defRPr sz="2400" b="0" i="1" u="none" strike="noStrike" cap="none">
                <a:solidFill>
                  <a:schemeClr val="dk1"/>
                </a:solidFill>
                <a:latin typeface="Merriweather Sans"/>
                <a:ea typeface="Merriweather Sans"/>
                <a:cs typeface="Merriweather Sans"/>
                <a:sym typeface="Merriweather Sans"/>
              </a:defRPr>
            </a:lvl5pPr>
            <a:lvl6pPr marL="2286000" marR="0" lvl="5"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6pPr>
            <a:lvl7pPr marL="2743200" marR="0" lvl="6"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7pPr>
            <a:lvl8pPr marL="3200400" marR="0" lvl="7"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8pPr>
            <a:lvl9pPr marL="3657600" marR="0" lvl="8" indent="0" algn="l" rtl="0">
              <a:spcBef>
                <a:spcPts val="0"/>
              </a:spcBef>
              <a:buNone/>
              <a:defRPr sz="2400" b="0" i="1" u="none" strike="noStrike" cap="none">
                <a:solidFill>
                  <a:schemeClr val="dk1"/>
                </a:solidFill>
                <a:latin typeface="Merriweather Sans"/>
                <a:ea typeface="Merriweather Sans"/>
                <a:cs typeface="Merriweather Sans"/>
                <a:sym typeface="Merriweather Sans"/>
              </a:defRPr>
            </a:lvl9pPr>
          </a:lstStyle>
          <a:p>
            <a:endParaRPr/>
          </a:p>
        </p:txBody>
      </p:sp>
      <p:sp>
        <p:nvSpPr>
          <p:cNvPr id="70" name="Shape 70"/>
          <p:cNvSpPr txBox="1">
            <a:spLocks noGrp="1"/>
          </p:cNvSpPr>
          <p:nvPr>
            <p:ph type="sldNum" idx="12"/>
          </p:nvPr>
        </p:nvSpPr>
        <p:spPr>
          <a:xfrm>
            <a:off x="6553200" y="6248400"/>
            <a:ext cx="1904999" cy="457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fld id="{00000000-1234-1234-1234-123412341234}" type="slidenum">
              <a:rPr lang="fi-FI" sz="2400" b="0" i="1" u="none" strike="noStrike" cap="none">
                <a:solidFill>
                  <a:schemeClr val="dk1"/>
                </a:solidFill>
                <a:latin typeface="Merriweather Sans"/>
                <a:ea typeface="Merriweather Sans"/>
                <a:cs typeface="Merriweather Sans"/>
                <a:sym typeface="Merriweather Sans"/>
              </a:rPr>
              <a:t>‹#›</a:t>
            </a:fld>
            <a:endParaRPr lang="fi-FI" sz="2400" b="0" i="1" u="none" strike="noStrike" cap="none">
              <a:solidFill>
                <a:schemeClr val="dk1"/>
              </a:solidFill>
              <a:latin typeface="Merriweather Sans"/>
              <a:ea typeface="Merriweather Sans"/>
              <a:cs typeface="Merriweather Sans"/>
              <a:sym typeface="Merriweather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a:alphaModFix/>
          </a:blip>
          <a:srcRect/>
          <a:stretch/>
        </p:blipFill>
        <p:spPr>
          <a:xfrm>
            <a:off x="0" y="0"/>
            <a:ext cx="9144000" cy="6858000"/>
          </a:xfrm>
          <a:prstGeom prst="rect">
            <a:avLst/>
          </a:prstGeom>
          <a:noFill/>
          <a:ln>
            <a:noFill/>
          </a:ln>
        </p:spPr>
      </p:pic>
      <p:sp>
        <p:nvSpPr>
          <p:cNvPr id="11" name="Shape 11"/>
          <p:cNvSpPr txBox="1">
            <a:spLocks noGrp="1"/>
          </p:cNvSpPr>
          <p:nvPr>
            <p:ph type="title"/>
          </p:nvPr>
        </p:nvSpPr>
        <p:spPr>
          <a:xfrm>
            <a:off x="685800" y="228600"/>
            <a:ext cx="7772400" cy="914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Verdana"/>
                <a:ea typeface="Verdana"/>
                <a:cs typeface="Verdana"/>
                <a:sym typeface="Verdana"/>
              </a:defRPr>
            </a:lvl1pPr>
            <a:lvl2pPr marL="0" marR="0" lvl="1" indent="0" algn="ctr" rtl="0">
              <a:spcBef>
                <a:spcPts val="0"/>
              </a:spcBef>
              <a:spcAft>
                <a:spcPts val="0"/>
              </a:spcAft>
              <a:buNone/>
              <a:defRPr sz="2800" b="1" i="0" u="none" strike="noStrike" cap="none">
                <a:solidFill>
                  <a:schemeClr val="dk2"/>
                </a:solidFill>
                <a:latin typeface="Verdana"/>
                <a:ea typeface="Verdana"/>
                <a:cs typeface="Verdana"/>
                <a:sym typeface="Verdana"/>
              </a:defRPr>
            </a:lvl2pPr>
            <a:lvl3pPr marL="0" marR="0" lvl="2" indent="0" algn="ctr" rtl="0">
              <a:spcBef>
                <a:spcPts val="0"/>
              </a:spcBef>
              <a:spcAft>
                <a:spcPts val="0"/>
              </a:spcAft>
              <a:buNone/>
              <a:defRPr sz="2800" b="1" i="0" u="none" strike="noStrike" cap="none">
                <a:solidFill>
                  <a:schemeClr val="dk2"/>
                </a:solidFill>
                <a:latin typeface="Verdana"/>
                <a:ea typeface="Verdana"/>
                <a:cs typeface="Verdana"/>
                <a:sym typeface="Verdana"/>
              </a:defRPr>
            </a:lvl3pPr>
            <a:lvl4pPr marL="0" marR="0" lvl="3" indent="0" algn="ctr" rtl="0">
              <a:spcBef>
                <a:spcPts val="0"/>
              </a:spcBef>
              <a:spcAft>
                <a:spcPts val="0"/>
              </a:spcAft>
              <a:buNone/>
              <a:defRPr sz="2800" b="1" i="0" u="none" strike="noStrike" cap="none">
                <a:solidFill>
                  <a:schemeClr val="dk2"/>
                </a:solidFill>
                <a:latin typeface="Verdana"/>
                <a:ea typeface="Verdana"/>
                <a:cs typeface="Verdana"/>
                <a:sym typeface="Verdana"/>
              </a:defRPr>
            </a:lvl4pPr>
            <a:lvl5pPr marL="0" marR="0" lvl="4" indent="0" algn="ctr" rtl="0">
              <a:spcBef>
                <a:spcPts val="0"/>
              </a:spcBef>
              <a:spcAft>
                <a:spcPts val="0"/>
              </a:spcAft>
              <a:buNone/>
              <a:defRPr sz="2800" b="1" i="0" u="none" strike="noStrike" cap="none">
                <a:solidFill>
                  <a:schemeClr val="dk2"/>
                </a:solidFill>
                <a:latin typeface="Verdana"/>
                <a:ea typeface="Verdana"/>
                <a:cs typeface="Verdana"/>
                <a:sym typeface="Verdana"/>
              </a:defRPr>
            </a:lvl5pPr>
            <a:lvl6pPr marL="457200" marR="0" lvl="5" indent="0" algn="ctr" rtl="0">
              <a:spcBef>
                <a:spcPts val="0"/>
              </a:spcBef>
              <a:spcAft>
                <a:spcPts val="0"/>
              </a:spcAft>
              <a:buNone/>
              <a:defRPr sz="2800" b="1" i="0" u="none" strike="noStrike" cap="none">
                <a:solidFill>
                  <a:schemeClr val="dk2"/>
                </a:solidFill>
                <a:latin typeface="Verdana"/>
                <a:ea typeface="Verdana"/>
                <a:cs typeface="Verdana"/>
                <a:sym typeface="Verdana"/>
              </a:defRPr>
            </a:lvl6pPr>
            <a:lvl7pPr marL="914400" marR="0" lvl="6" indent="0" algn="ctr" rtl="0">
              <a:spcBef>
                <a:spcPts val="0"/>
              </a:spcBef>
              <a:spcAft>
                <a:spcPts val="0"/>
              </a:spcAft>
              <a:buNone/>
              <a:defRPr sz="2800" b="1" i="0" u="none" strike="noStrike" cap="none">
                <a:solidFill>
                  <a:schemeClr val="dk2"/>
                </a:solidFill>
                <a:latin typeface="Verdana"/>
                <a:ea typeface="Verdana"/>
                <a:cs typeface="Verdana"/>
                <a:sym typeface="Verdana"/>
              </a:defRPr>
            </a:lvl7pPr>
            <a:lvl8pPr marL="1371600" marR="0" lvl="7" indent="0" algn="ctr" rtl="0">
              <a:spcBef>
                <a:spcPts val="0"/>
              </a:spcBef>
              <a:spcAft>
                <a:spcPts val="0"/>
              </a:spcAft>
              <a:buNone/>
              <a:defRPr sz="2800" b="1" i="0" u="none" strike="noStrike" cap="none">
                <a:solidFill>
                  <a:schemeClr val="dk2"/>
                </a:solidFill>
                <a:latin typeface="Verdana"/>
                <a:ea typeface="Verdana"/>
                <a:cs typeface="Verdana"/>
                <a:sym typeface="Verdana"/>
              </a:defRPr>
            </a:lvl8pPr>
            <a:lvl9pPr marL="1828800" marR="0" lvl="8" indent="0" algn="ctr" rtl="0">
              <a:spcBef>
                <a:spcPts val="0"/>
              </a:spcBef>
              <a:spcAft>
                <a:spcPts val="0"/>
              </a:spcAft>
              <a:buNone/>
              <a:defRPr sz="2800" b="1" i="0" u="none" strike="noStrike" cap="none">
                <a:solidFill>
                  <a:schemeClr val="dk2"/>
                </a:solidFill>
                <a:latin typeface="Verdana"/>
                <a:ea typeface="Verdana"/>
                <a:cs typeface="Verdana"/>
                <a:sym typeface="Verdana"/>
              </a:defRPr>
            </a:lvl9pPr>
          </a:lstStyle>
          <a:p>
            <a:endParaRPr/>
          </a:p>
        </p:txBody>
      </p:sp>
      <p:sp>
        <p:nvSpPr>
          <p:cNvPr id="12" name="Shape 12"/>
          <p:cNvSpPr txBox="1">
            <a:spLocks noGrp="1"/>
          </p:cNvSpPr>
          <p:nvPr>
            <p:ph type="body" idx="1"/>
          </p:nvPr>
        </p:nvSpPr>
        <p:spPr>
          <a:xfrm>
            <a:off x="685800" y="1600200"/>
            <a:ext cx="7772400" cy="4495800"/>
          </a:xfrm>
          <a:prstGeom prst="rect">
            <a:avLst/>
          </a:prstGeom>
          <a:noFill/>
          <a:ln>
            <a:noFill/>
          </a:ln>
        </p:spPr>
        <p:txBody>
          <a:bodyPr lIns="91425" tIns="91425" rIns="91425" bIns="91425" anchor="t" anchorCtr="0"/>
          <a:lstStyle>
            <a:lvl1pPr marL="342900" marR="0" lvl="0" indent="-215900" algn="l" rtl="0">
              <a:spcBef>
                <a:spcPts val="400"/>
              </a:spcBef>
              <a:spcAft>
                <a:spcPts val="0"/>
              </a:spcAft>
              <a:buClr>
                <a:schemeClr val="dk1"/>
              </a:buClr>
              <a:buSzPct val="100000"/>
              <a:buFont typeface="Verdana"/>
              <a:buChar char="•"/>
              <a:defRPr sz="2000" b="0" i="0" u="none" strike="noStrike" cap="none">
                <a:solidFill>
                  <a:schemeClr val="dk1"/>
                </a:solidFill>
                <a:latin typeface="Verdana"/>
                <a:ea typeface="Verdana"/>
                <a:cs typeface="Verdana"/>
                <a:sym typeface="Verdana"/>
              </a:defRPr>
            </a:lvl1pPr>
            <a:lvl2pPr marL="742950" marR="0" lvl="1" indent="-17145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2pPr>
            <a:lvl3pPr marL="1143000" marR="0" lvl="2"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3pPr>
            <a:lvl4pPr marL="1600200" marR="0" lvl="3"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4pPr>
            <a:lvl5pPr marL="2057400" marR="0" lvl="4"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5pPr>
            <a:lvl6pPr marL="2514600" marR="0" lvl="5"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6pPr>
            <a:lvl7pPr marL="2971800" marR="0" lvl="6"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7pPr>
            <a:lvl8pPr marL="3429000" marR="0" lvl="7"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8pPr>
            <a:lvl9pPr marL="3886200" marR="0" lvl="8" indent="-114300" algn="l" rtl="0">
              <a:spcBef>
                <a:spcPts val="360"/>
              </a:spcBef>
              <a:spcAft>
                <a:spcPts val="0"/>
              </a:spcAft>
              <a:buClr>
                <a:schemeClr val="dk1"/>
              </a:buClr>
              <a:buSzPct val="100000"/>
              <a:buFont typeface="Verdana"/>
              <a:buChar char="»"/>
              <a:defRPr sz="1800" b="0" i="0" u="none" strike="noStrike" cap="none">
                <a:solidFill>
                  <a:schemeClr val="dk1"/>
                </a:solidFill>
                <a:latin typeface="Verdana"/>
                <a:ea typeface="Verdana"/>
                <a:cs typeface="Verdana"/>
                <a:sym typeface="Verdana"/>
              </a:defRPr>
            </a:lvl9pPr>
          </a:lstStyle>
          <a:p>
            <a:endParaRPr/>
          </a:p>
        </p:txBody>
      </p:sp>
      <p:sp>
        <p:nvSpPr>
          <p:cNvPr id="13" name="Shape 13"/>
          <p:cNvSpPr txBox="1"/>
          <p:nvPr/>
        </p:nvSpPr>
        <p:spPr>
          <a:xfrm>
            <a:off x="228600" y="6453335"/>
            <a:ext cx="3429000" cy="274637"/>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fi-FI" sz="1200" b="0" i="0" u="none" strike="noStrike" cap="none">
                <a:solidFill>
                  <a:srgbClr val="FFFFFF"/>
                </a:solidFill>
                <a:latin typeface="Verdana"/>
                <a:ea typeface="Verdana"/>
                <a:cs typeface="Verdana"/>
                <a:sym typeface="Verdana"/>
              </a:rPr>
              <a:t>Forum IV</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Shape 88"/>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89" name="Shape 89"/>
          <p:cNvSpPr txBox="1"/>
          <p:nvPr/>
        </p:nvSpPr>
        <p:spPr>
          <a:xfrm>
            <a:off x="4267200" y="1981200"/>
            <a:ext cx="2607353" cy="1200327"/>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1"/>
              </a:buClr>
              <a:buSzPct val="25000"/>
              <a:buFont typeface="Verdana"/>
              <a:buNone/>
            </a:pPr>
            <a:r>
              <a:rPr lang="fi-FI" sz="2400" b="0" i="0" u="none" strike="noStrike" cap="none" dirty="0">
                <a:solidFill>
                  <a:schemeClr val="accent1"/>
                </a:solidFill>
                <a:latin typeface="Verdana"/>
                <a:ea typeface="Verdana"/>
                <a:cs typeface="Verdana"/>
                <a:sym typeface="Verdana"/>
              </a:rPr>
              <a:t>Luku </a:t>
            </a:r>
            <a:r>
              <a:rPr lang="fi-FI" sz="2400" dirty="0">
                <a:solidFill>
                  <a:schemeClr val="accent1"/>
                </a:solidFill>
                <a:latin typeface="Verdana"/>
                <a:ea typeface="Verdana"/>
                <a:cs typeface="Verdana"/>
                <a:sym typeface="Verdana"/>
              </a:rPr>
              <a:t>6</a:t>
            </a:r>
          </a:p>
          <a:p>
            <a:pPr marL="0" marR="0" lvl="0" indent="0" algn="l" rtl="0">
              <a:spcBef>
                <a:spcPts val="0"/>
              </a:spcBef>
              <a:spcAft>
                <a:spcPts val="0"/>
              </a:spcAft>
              <a:buClr>
                <a:schemeClr val="dk1"/>
              </a:buClr>
              <a:buFont typeface="Verdana"/>
              <a:buNone/>
            </a:pPr>
            <a:endParaRPr sz="2400" b="0" i="0" u="none" strike="noStrike" cap="none" dirty="0">
              <a:solidFill>
                <a:schemeClr val="accent1"/>
              </a:solidFill>
              <a:latin typeface="Verdana"/>
              <a:ea typeface="Verdana"/>
              <a:cs typeface="Verdana"/>
              <a:sym typeface="Verdana"/>
            </a:endParaRPr>
          </a:p>
          <a:p>
            <a:pPr marL="0" marR="0" lvl="0" indent="0" algn="l" rtl="0">
              <a:spcBef>
                <a:spcPts val="0"/>
              </a:spcBef>
              <a:spcAft>
                <a:spcPts val="0"/>
              </a:spcAft>
              <a:buClr>
                <a:schemeClr val="accent1"/>
              </a:buClr>
              <a:buSzPct val="25000"/>
              <a:buFont typeface="Verdana"/>
              <a:buNone/>
            </a:pPr>
            <a:r>
              <a:rPr lang="fi-FI" sz="2400" b="1" dirty="0">
                <a:solidFill>
                  <a:schemeClr val="accent1"/>
                </a:solidFill>
                <a:latin typeface="Verdana"/>
                <a:ea typeface="Verdana"/>
                <a:cs typeface="Verdana"/>
                <a:sym typeface="Verdana"/>
              </a:rPr>
              <a:t>Kohti uutta aikaa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685800" y="461850"/>
            <a:ext cx="7772400" cy="1062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fi-FI" dirty="0">
                <a:solidFill>
                  <a:srgbClr val="000000"/>
                </a:solidFill>
              </a:rPr>
              <a:t>Tuomas Akvinolainen</a:t>
            </a:r>
            <a:endParaRPr lang="fi-FI" b="0" dirty="0">
              <a:solidFill>
                <a:srgbClr val="000000"/>
              </a:solidFill>
            </a:endParaRPr>
          </a:p>
          <a:p>
            <a:pPr marL="0" marR="0" lvl="0" indent="0" algn="ctr" rtl="0">
              <a:spcBef>
                <a:spcPts val="0"/>
              </a:spcBef>
              <a:spcAft>
                <a:spcPts val="0"/>
              </a:spcAft>
              <a:buSzPct val="25000"/>
              <a:buNone/>
            </a:pPr>
            <a:endParaRPr b="0" dirty="0">
              <a:solidFill>
                <a:srgbClr val="000000"/>
              </a:solidFill>
            </a:endParaRPr>
          </a:p>
        </p:txBody>
      </p:sp>
      <p:sp>
        <p:nvSpPr>
          <p:cNvPr id="95" name="Shape 95"/>
          <p:cNvSpPr txBox="1">
            <a:spLocks noGrp="1"/>
          </p:cNvSpPr>
          <p:nvPr>
            <p:ph type="body" idx="1"/>
          </p:nvPr>
        </p:nvSpPr>
        <p:spPr>
          <a:xfrm>
            <a:off x="685800" y="1523850"/>
            <a:ext cx="7772400" cy="4495800"/>
          </a:xfrm>
          <a:prstGeom prst="rect">
            <a:avLst/>
          </a:prstGeom>
          <a:noFill/>
          <a:ln>
            <a:noFill/>
          </a:ln>
        </p:spPr>
        <p:txBody>
          <a:bodyPr lIns="91425" tIns="45700" rIns="91425" bIns="45700" anchor="t" anchorCtr="0">
            <a:noAutofit/>
          </a:bodyPr>
          <a:lstStyle/>
          <a:p>
            <a:pPr marL="0" lvl="0" indent="0">
              <a:lnSpc>
                <a:spcPct val="114000"/>
              </a:lnSpc>
              <a:spcBef>
                <a:spcPts val="500"/>
              </a:spcBef>
              <a:buNone/>
            </a:pPr>
            <a:r>
              <a:rPr lang="fi-FI" dirty="0"/>
              <a:t>Tuomas Akvinolainen </a:t>
            </a:r>
            <a:r>
              <a:rPr lang="fi-FI" dirty="0">
                <a:solidFill>
                  <a:srgbClr val="000000"/>
                </a:solidFill>
              </a:rPr>
              <a:t>(1225–1274) </a:t>
            </a:r>
            <a:r>
              <a:rPr lang="fi-FI" dirty="0"/>
              <a:t>muotoili viisi klassista jumalatodistusta (seuraavilla dioilla).</a:t>
            </a:r>
          </a:p>
          <a:p>
            <a:pPr marL="0" lvl="0" indent="0" algn="l" rtl="0">
              <a:lnSpc>
                <a:spcPct val="114000"/>
              </a:lnSpc>
              <a:spcBef>
                <a:spcPts val="500"/>
              </a:spcBef>
              <a:buNone/>
            </a:pPr>
            <a:endParaRPr sz="1800" dirty="0"/>
          </a:p>
          <a:p>
            <a:pPr marL="0" lvl="0" indent="0" algn="l" rtl="0">
              <a:lnSpc>
                <a:spcPct val="114000"/>
              </a:lnSpc>
              <a:spcBef>
                <a:spcPts val="500"/>
              </a:spcBef>
              <a:buNone/>
            </a:pPr>
            <a:r>
              <a:rPr lang="fi-FI" b="1" dirty="0"/>
              <a:t>Tehtävät</a:t>
            </a:r>
            <a:endParaRPr dirty="0"/>
          </a:p>
          <a:p>
            <a:pPr marL="0" lvl="0" indent="0" algn="l" rtl="0">
              <a:lnSpc>
                <a:spcPct val="114000"/>
              </a:lnSpc>
              <a:spcBef>
                <a:spcPts val="500"/>
              </a:spcBef>
              <a:buSzPct val="100000"/>
              <a:buAutoNum type="arabicPeriod"/>
            </a:pPr>
            <a:r>
              <a:rPr lang="fi-FI" dirty="0"/>
              <a:t> Miten Tuomas Akvinolaisen jumalatodistuksissa näkyy keskiajan käsitys tiedosta?</a:t>
            </a:r>
          </a:p>
          <a:p>
            <a:pPr marL="0" lvl="0" indent="0" algn="l" rtl="0">
              <a:lnSpc>
                <a:spcPct val="114000"/>
              </a:lnSpc>
              <a:spcBef>
                <a:spcPts val="500"/>
              </a:spcBef>
              <a:buSzPct val="100000"/>
              <a:buAutoNum type="arabicPeriod"/>
            </a:pPr>
            <a:r>
              <a:rPr lang="fi-FI" dirty="0"/>
              <a:t> Miten niissä näkyy se, että Tuomas Akvinolainen oli skolastikko?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685800" y="460800"/>
            <a:ext cx="7772400" cy="914400"/>
          </a:xfrm>
          <a:prstGeom prst="rect">
            <a:avLst/>
          </a:prstGeom>
          <a:noFill/>
          <a:ln>
            <a:noFill/>
          </a:ln>
        </p:spPr>
        <p:txBody>
          <a:bodyPr lIns="91425" tIns="45700" rIns="91425" bIns="45700" anchor="ctr" anchorCtr="0">
            <a:noAutofit/>
          </a:bodyPr>
          <a:lstStyle/>
          <a:p>
            <a:pPr marR="0" lvl="0" algn="ctr" rtl="0">
              <a:spcBef>
                <a:spcPts val="0"/>
              </a:spcBef>
              <a:spcAft>
                <a:spcPts val="0"/>
              </a:spcAft>
              <a:buNone/>
            </a:pPr>
            <a:r>
              <a:rPr lang="fi-FI" dirty="0"/>
              <a:t>1. Ensimmäinen liikuttaja</a:t>
            </a:r>
          </a:p>
        </p:txBody>
      </p:sp>
      <p:sp>
        <p:nvSpPr>
          <p:cNvPr id="102" name="Shape 102"/>
          <p:cNvSpPr txBox="1">
            <a:spLocks noGrp="1"/>
          </p:cNvSpPr>
          <p:nvPr>
            <p:ph type="body" idx="1"/>
          </p:nvPr>
        </p:nvSpPr>
        <p:spPr>
          <a:xfrm>
            <a:off x="457200" y="1600200"/>
            <a:ext cx="8001000" cy="4525963"/>
          </a:xfrm>
          <a:prstGeom prst="rect">
            <a:avLst/>
          </a:prstGeom>
          <a:noFill/>
          <a:ln>
            <a:noFill/>
          </a:ln>
        </p:spPr>
        <p:txBody>
          <a:bodyPr lIns="91425" tIns="45700" rIns="91425" bIns="45700" anchor="t" anchorCtr="0">
            <a:noAutofit/>
          </a:bodyPr>
          <a:lstStyle/>
          <a:p>
            <a:pPr marL="0" marR="0" lvl="0" indent="0" algn="l" rtl="0">
              <a:lnSpc>
                <a:spcPct val="114000"/>
              </a:lnSpc>
              <a:spcBef>
                <a:spcPts val="500"/>
              </a:spcBef>
              <a:spcAft>
                <a:spcPts val="0"/>
              </a:spcAft>
              <a:buNone/>
            </a:pPr>
            <a:r>
              <a:rPr lang="fi-FI" sz="2400" i="1" dirty="0">
                <a:solidFill>
                  <a:srgbClr val="000000"/>
                </a:solidFill>
              </a:rPr>
              <a:t>Kaikki mikä liikkuu, on jonkun toisen liikuttamaa. Jos tämäkin liikuttaja liikkuu, jonkun muun täytyy sitä liikuttaa. Tätä ketjua voidaan jatkaa varsin pitkään, mutta se ei voi olla päättymätön ketju. Niinpä täytyy olla jokin ensimmäinen liikuttaja, jota mikään ei voi enää liikuttaa ja tämä liikuttaja on Jumala.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685800" y="460800"/>
            <a:ext cx="77724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fi-FI"/>
              <a:t>2. Ensimmäinen syy</a:t>
            </a:r>
          </a:p>
        </p:txBody>
      </p:sp>
      <p:sp>
        <p:nvSpPr>
          <p:cNvPr id="109" name="Shape 109"/>
          <p:cNvSpPr txBox="1">
            <a:spLocks noGrp="1"/>
          </p:cNvSpPr>
          <p:nvPr>
            <p:ph type="body" idx="1"/>
          </p:nvPr>
        </p:nvSpPr>
        <p:spPr>
          <a:xfrm>
            <a:off x="457200" y="1600200"/>
            <a:ext cx="8001000" cy="4526100"/>
          </a:xfrm>
          <a:prstGeom prst="rect">
            <a:avLst/>
          </a:prstGeom>
          <a:noFill/>
          <a:ln>
            <a:noFill/>
          </a:ln>
        </p:spPr>
        <p:txBody>
          <a:bodyPr lIns="91425" tIns="45700" rIns="91425" bIns="45700" anchor="t" anchorCtr="0">
            <a:noAutofit/>
          </a:bodyPr>
          <a:lstStyle/>
          <a:p>
            <a:pPr marL="0" marR="0" lvl="0" indent="0" algn="l" rtl="0">
              <a:lnSpc>
                <a:spcPct val="114000"/>
              </a:lnSpc>
              <a:spcBef>
                <a:spcPts val="500"/>
              </a:spcBef>
              <a:spcAft>
                <a:spcPts val="0"/>
              </a:spcAft>
              <a:buNone/>
            </a:pPr>
            <a:r>
              <a:rPr lang="fi-FI" sz="2400" i="1" dirty="0">
                <a:solidFill>
                  <a:srgbClr val="000000"/>
                </a:solidFill>
              </a:rPr>
              <a:t>Kaikella olevalla on oma syynsä, jokainen on seurausta jostain. Koska syiden ketju ei voi jatkua loputtomiin, on olemassa jokin ensimmäinen syy, joka on kaiken takana. Tämä syy on Jumala.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85800" y="460800"/>
            <a:ext cx="77724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fi-FI"/>
              <a:t>3. Täydellinen olento</a:t>
            </a:r>
          </a:p>
        </p:txBody>
      </p:sp>
      <p:sp>
        <p:nvSpPr>
          <p:cNvPr id="116" name="Shape 116"/>
          <p:cNvSpPr txBox="1">
            <a:spLocks noGrp="1"/>
          </p:cNvSpPr>
          <p:nvPr>
            <p:ph type="body" idx="1"/>
          </p:nvPr>
        </p:nvSpPr>
        <p:spPr>
          <a:xfrm>
            <a:off x="457200" y="1600200"/>
            <a:ext cx="8001000" cy="4526100"/>
          </a:xfrm>
          <a:prstGeom prst="rect">
            <a:avLst/>
          </a:prstGeom>
          <a:noFill/>
          <a:ln>
            <a:noFill/>
          </a:ln>
        </p:spPr>
        <p:txBody>
          <a:bodyPr lIns="91425" tIns="45700" rIns="91425" bIns="45700" anchor="t" anchorCtr="0">
            <a:noAutofit/>
          </a:bodyPr>
          <a:lstStyle/>
          <a:p>
            <a:pPr marL="0" marR="0" lvl="0" indent="0" algn="l" rtl="0">
              <a:lnSpc>
                <a:spcPct val="114000"/>
              </a:lnSpc>
              <a:spcBef>
                <a:spcPts val="500"/>
              </a:spcBef>
              <a:spcAft>
                <a:spcPts val="0"/>
              </a:spcAft>
              <a:buNone/>
            </a:pPr>
            <a:r>
              <a:rPr lang="fi-FI" sz="2400" i="1" dirty="0"/>
              <a:t>Koska meillä on olemassa käsitteet enemmän ja vähemmän, täytyy olla jotain, joka on eniten jalo, eniten parasta, eniten totta. Tätä täydellistä olentoa kutsutaan Jumalaksi.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685800" y="418597"/>
            <a:ext cx="77724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fi-FI"/>
              <a:t>4. Välttämätön olento</a:t>
            </a:r>
          </a:p>
        </p:txBody>
      </p:sp>
      <p:sp>
        <p:nvSpPr>
          <p:cNvPr id="123" name="Shape 123"/>
          <p:cNvSpPr txBox="1">
            <a:spLocks noGrp="1"/>
          </p:cNvSpPr>
          <p:nvPr>
            <p:ph type="body" idx="1"/>
          </p:nvPr>
        </p:nvSpPr>
        <p:spPr>
          <a:xfrm>
            <a:off x="457200" y="1600200"/>
            <a:ext cx="8152228" cy="4526100"/>
          </a:xfrm>
          <a:prstGeom prst="rect">
            <a:avLst/>
          </a:prstGeom>
          <a:noFill/>
          <a:ln>
            <a:noFill/>
          </a:ln>
        </p:spPr>
        <p:txBody>
          <a:bodyPr lIns="91425" tIns="45700" rIns="91425" bIns="45700" anchor="t" anchorCtr="0">
            <a:noAutofit/>
          </a:bodyPr>
          <a:lstStyle/>
          <a:p>
            <a:pPr marL="0" marR="0" lvl="0" indent="0" algn="l" rtl="0">
              <a:lnSpc>
                <a:spcPct val="114000"/>
              </a:lnSpc>
              <a:spcBef>
                <a:spcPts val="500"/>
              </a:spcBef>
              <a:spcAft>
                <a:spcPts val="0"/>
              </a:spcAft>
              <a:buNone/>
            </a:pPr>
            <a:r>
              <a:rPr lang="fi-FI" sz="2400" i="1" dirty="0">
                <a:solidFill>
                  <a:srgbClr val="000000"/>
                </a:solidFill>
              </a:rPr>
              <a:t>On olemassa olioita, joiden on mahdollista olla olemassa, mutta myös olematta. On mahdotonta, että kaikki oliot olisivat olleet olemassa aina. On kuitenkin mahdollista, että joskus menneisyydessä on ollut tilanne, jolloin ei olisi ollut olemassa yhtään olentoa. Siinä tapauksessa ei nytkään olisi yhtään oliota. Täytyy siis olla joku, jonka olemassaolo on välttämätöntä ja tämä olento on Jumala.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685800" y="460800"/>
            <a:ext cx="77724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fi-FI" dirty="0"/>
              <a:t>5. Päämäärään suuntautuminen</a:t>
            </a:r>
          </a:p>
        </p:txBody>
      </p:sp>
      <p:sp>
        <p:nvSpPr>
          <p:cNvPr id="130" name="Shape 130"/>
          <p:cNvSpPr txBox="1">
            <a:spLocks noGrp="1"/>
          </p:cNvSpPr>
          <p:nvPr>
            <p:ph type="body" idx="1"/>
          </p:nvPr>
        </p:nvSpPr>
        <p:spPr>
          <a:xfrm>
            <a:off x="457200" y="1600200"/>
            <a:ext cx="8001000" cy="4526100"/>
          </a:xfrm>
          <a:prstGeom prst="rect">
            <a:avLst/>
          </a:prstGeom>
          <a:noFill/>
          <a:ln>
            <a:noFill/>
          </a:ln>
        </p:spPr>
        <p:txBody>
          <a:bodyPr lIns="91425" tIns="45700" rIns="91425" bIns="45700" anchor="t" anchorCtr="0">
            <a:noAutofit/>
          </a:bodyPr>
          <a:lstStyle/>
          <a:p>
            <a:pPr marL="0" marR="0" lvl="0" indent="0" algn="l" rtl="0">
              <a:lnSpc>
                <a:spcPct val="114000"/>
              </a:lnSpc>
              <a:spcBef>
                <a:spcPts val="500"/>
              </a:spcBef>
              <a:spcAft>
                <a:spcPts val="0"/>
              </a:spcAft>
              <a:buNone/>
            </a:pPr>
            <a:r>
              <a:rPr lang="fi-FI" sz="2400" i="1" dirty="0">
                <a:solidFill>
                  <a:srgbClr val="000000"/>
                </a:solidFill>
              </a:rPr>
              <a:t>Kaikki luontokappaleet toimivat jotain päämäärää varten, vaikka niillä itsellään ei ole tietoa tuosta päämäärästä. Niinpä täytyy olla jokin olento, joka ohjaa kaikkia luontokappaleita ja me kutsumme tätä olentoa jumalaksi.</a:t>
            </a:r>
          </a:p>
          <a:p>
            <a:pPr marL="0" marR="0" lvl="0" indent="0" algn="l" rtl="0">
              <a:lnSpc>
                <a:spcPct val="114000"/>
              </a:lnSpc>
              <a:spcBef>
                <a:spcPts val="500"/>
              </a:spcBef>
              <a:spcAft>
                <a:spcPts val="0"/>
              </a:spcAft>
              <a:buNone/>
            </a:pPr>
            <a:endParaRPr sz="1400" dirty="0">
              <a:solidFill>
                <a:srgbClr val="000000"/>
              </a:solidFill>
            </a:endParaRPr>
          </a:p>
          <a:p>
            <a:pPr marL="1371600" lvl="0" indent="457200">
              <a:lnSpc>
                <a:spcPct val="114000"/>
              </a:lnSpc>
              <a:spcBef>
                <a:spcPts val="500"/>
              </a:spcBef>
              <a:buNone/>
            </a:pPr>
            <a:r>
              <a:rPr lang="fi-FI" sz="1400" dirty="0">
                <a:solidFill>
                  <a:srgbClr val="000000"/>
                </a:solidFill>
              </a:rPr>
              <a:t>	Lähde: </a:t>
            </a:r>
            <a:r>
              <a:rPr lang="fi-FI" sz="1400" dirty="0" err="1">
                <a:solidFill>
                  <a:srgbClr val="000000"/>
                </a:solidFill>
              </a:rPr>
              <a:t>Joutsimäki</a:t>
            </a:r>
            <a:r>
              <a:rPr lang="fi-FI" sz="1400" dirty="0">
                <a:solidFill>
                  <a:srgbClr val="000000"/>
                </a:solidFill>
              </a:rPr>
              <a:t>, Kari; Laurila, Päivi. "Usko ja tieto – 		onko usko järjen kieltämistä?”. Uusi safiiri 3/2002.</a:t>
            </a:r>
          </a:p>
        </p:txBody>
      </p:sp>
    </p:spTree>
  </p:cSld>
  <p:clrMapOvr>
    <a:masterClrMapping/>
  </p:clrMapOvr>
</p:sld>
</file>

<file path=ppt/theme/theme1.xml><?xml version="1.0" encoding="utf-8"?>
<a:theme xmlns:a="http://schemas.openxmlformats.org/drawingml/2006/main" name="Blank Presentation">
  <a:themeElements>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288</Words>
  <Application>Microsoft Office PowerPoint</Application>
  <PresentationFormat>Näytössä katseltava diaesitys (4:3)</PresentationFormat>
  <Paragraphs>27</Paragraphs>
  <Slides>7</Slides>
  <Notes>7</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7</vt:i4>
      </vt:variant>
    </vt:vector>
  </HeadingPairs>
  <TitlesOfParts>
    <vt:vector size="11" baseType="lpstr">
      <vt:lpstr>Verdana</vt:lpstr>
      <vt:lpstr>Arial</vt:lpstr>
      <vt:lpstr>Merriweather Sans</vt:lpstr>
      <vt:lpstr>Blank Presentation</vt:lpstr>
      <vt:lpstr>PowerPoint-esitys</vt:lpstr>
      <vt:lpstr>Tuomas Akvinolainen </vt:lpstr>
      <vt:lpstr>1. Ensimmäinen liikuttaja</vt:lpstr>
      <vt:lpstr>2. Ensimmäinen syy</vt:lpstr>
      <vt:lpstr>3. Täydellinen olento</vt:lpstr>
      <vt:lpstr>4. Välttämätön olento</vt:lpstr>
      <vt:lpstr>5. Päämäärään suuntautuminen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karri</dc:creator>
  <cp:lastModifiedBy>karri</cp:lastModifiedBy>
  <cp:revision>4</cp:revision>
  <dcterms:modified xsi:type="dcterms:W3CDTF">2017-06-30T08:04:33Z</dcterms:modified>
</cp:coreProperties>
</file>