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9" r:id="rId3"/>
    <p:sldId id="287" r:id="rId4"/>
    <p:sldId id="288" r:id="rId5"/>
    <p:sldId id="283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9</a:t>
            </a:r>
            <a:r>
              <a:rPr lang="fi-FI" sz="4400" dirty="0">
                <a:solidFill>
                  <a:srgbClr val="006DA7"/>
                </a:solidFill>
              </a:rPr>
              <a:t>. Sadetyypit ja sateisuus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486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Konvektiosateet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Aurinko lämmittää maata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Nouseva ilmavirtaus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 smtClean="0">
                <a:solidFill>
                  <a:schemeClr val="tx1"/>
                </a:solidFill>
              </a:rPr>
              <a:t> Ilman jäähtyminen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Veden tiivistyminen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SADE (</a:t>
            </a:r>
            <a:r>
              <a:rPr lang="fi-FI" sz="2800" b="1" dirty="0" smtClean="0">
                <a:solidFill>
                  <a:schemeClr val="tx1"/>
                </a:solidFill>
              </a:rPr>
              <a:t>rankka)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Päiväntasaajan seudulla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Suomessa helteellä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peda.net/oppimateriaalit/e-oppi/lukio/maantiede/tellus1/luku_9/mediamappi/kuvat/kkkalkikjmkkndu:file/download/7be1f161437099139a66c43e6e8ed11bda7ee3df/Kumpupilvi-konvektiosade_c_SimoTolvan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8799"/>
            <a:ext cx="4165003" cy="31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Vuoristosateet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Kostea tuuli osuu vuorenrinteeseen</a:t>
            </a:r>
            <a:endParaRPr lang="fi-FI" sz="28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 Nouseva ilmavirtaus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Ilman jäähtyminen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Veden tiivistyminen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SADE</a:t>
            </a:r>
            <a:endParaRPr lang="fi-FI" sz="2800" b="1" dirty="0">
              <a:solidFill>
                <a:schemeClr val="tx1"/>
              </a:solidFill>
            </a:endParaRP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Vuoristojen meren puolella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Esim. Norjassa</a:t>
            </a:r>
            <a:endParaRPr lang="fi-FI" sz="28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peda.net/oppimateriaalit/e-oppi/lukio/maantiede/tellus1/luku_9/mediamappi/kuvat/vsluvrpas:file/photo/11c19d1b008e6cc9c347fa0f045797682f6b50b1/Vuoristosade_c_SimoTolva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799"/>
            <a:ext cx="4176464" cy="27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Rintamasateet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23528" y="1600200"/>
            <a:ext cx="44644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Lämmin ilma nousee kylmän päälle</a:t>
            </a:r>
            <a:endParaRPr lang="fi-FI" sz="28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 Nouseva ilmavirtaus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Ilman jäähtyminen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Veden tiivistyminen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SADE (pitkäkestoinen)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Polaaririntamassa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Esim. Suomessa</a:t>
            </a:r>
            <a:endParaRPr lang="fi-FI" sz="28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peda.net/oppimateriaalit/e-oppi/lukio/maantiede/tellus1/luku_9/mediamappi/kuvat/ssouprkl:file/photo/88e1e7884a2e15b8d31f891670e0e0a279a1cfca/Rintamasade_c_SimoTolva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1865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Vähäsateiset alueet</a:t>
            </a:r>
            <a:endParaRPr lang="fi" sz="4400" dirty="0">
              <a:solidFill>
                <a:srgbClr val="006DA7"/>
              </a:solidFill>
            </a:endParaRPr>
          </a:p>
        </p:txBody>
      </p:sp>
      <p:pic>
        <p:nvPicPr>
          <p:cNvPr id="4098" name="Picture 2" descr="https://peda.net/oppimateriaalit/e-oppi/lukio/maantiede/tellus1/luku_9/mediamappi/kuvat/hvakus:file/photo/14cbb50a39d3b6c62cacefbbc2caf3c9ba8d1ff1/Aavikkoa_c_SimoTolva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211960" cy="23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42"/>
          <p:cNvSpPr txBox="1">
            <a:spLocks noGrp="1"/>
          </p:cNvSpPr>
          <p:nvPr>
            <p:ph type="body" idx="1"/>
          </p:nvPr>
        </p:nvSpPr>
        <p:spPr>
          <a:xfrm>
            <a:off x="251520" y="1556792"/>
            <a:ext cx="511256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Kääntöpiirien korkeapainealueet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</a:rPr>
              <a:t>laskeva ilmavirtaus</a:t>
            </a:r>
          </a:p>
          <a:p>
            <a:pPr lvl="1">
              <a:buClrTx/>
              <a:buFont typeface="Wingdings"/>
              <a:buChar char="à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ei sadetta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tärkeimmät aavikot</a:t>
            </a:r>
          </a:p>
          <a:p>
            <a:pPr lvl="2">
              <a:buClrTx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esim</a:t>
            </a:r>
            <a:r>
              <a:rPr lang="fi-FI" sz="2200" b="1" dirty="0">
                <a:solidFill>
                  <a:schemeClr val="tx1"/>
                </a:solidFill>
                <a:sym typeface="Wingdings" pitchFamily="2" charset="2"/>
              </a:rPr>
              <a:t>. Sahara</a:t>
            </a:r>
            <a:endParaRPr lang="fi-FI" sz="2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</a:rPr>
              <a:t>Rannikot </a:t>
            </a:r>
            <a:r>
              <a:rPr lang="fi-FI" sz="2800" b="1" dirty="0">
                <a:solidFill>
                  <a:schemeClr val="tx1"/>
                </a:solidFill>
              </a:rPr>
              <a:t>kylmän merivirran edustalla</a:t>
            </a:r>
          </a:p>
          <a:p>
            <a:pPr lvl="1">
              <a:buClrTx/>
            </a:pPr>
            <a:r>
              <a:rPr lang="fi-FI" sz="2200" b="1" dirty="0">
                <a:solidFill>
                  <a:schemeClr val="tx1"/>
                </a:solidFill>
              </a:rPr>
              <a:t>k</a:t>
            </a:r>
            <a:r>
              <a:rPr lang="fi-FI" sz="2200" b="1" dirty="0" smtClean="0">
                <a:solidFill>
                  <a:schemeClr val="tx1"/>
                </a:solidFill>
              </a:rPr>
              <a:t>uivimmat </a:t>
            </a:r>
            <a:r>
              <a:rPr lang="fi-FI" sz="2200" b="1" dirty="0">
                <a:solidFill>
                  <a:schemeClr val="tx1"/>
                </a:solidFill>
              </a:rPr>
              <a:t>aavikot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</a:rPr>
              <a:t>esim</a:t>
            </a:r>
            <a:r>
              <a:rPr lang="fi-FI" sz="2200" b="1" dirty="0">
                <a:solidFill>
                  <a:schemeClr val="tx1"/>
                </a:solidFill>
              </a:rPr>
              <a:t>. </a:t>
            </a:r>
            <a:r>
              <a:rPr lang="fi-FI" sz="2200" b="1" dirty="0" err="1" smtClean="0">
                <a:solidFill>
                  <a:schemeClr val="tx1"/>
                </a:solidFill>
              </a:rPr>
              <a:t>Namib-aavikko</a:t>
            </a:r>
            <a:r>
              <a:rPr lang="fi-FI" sz="2200" b="1" dirty="0" smtClean="0">
                <a:solidFill>
                  <a:schemeClr val="tx1"/>
                </a:solidFill>
              </a:rPr>
              <a:t> Afrikassa</a:t>
            </a:r>
            <a:endParaRPr lang="fi-FI" sz="2200" b="1" dirty="0">
              <a:solidFill>
                <a:schemeClr val="tx1"/>
              </a:solidFill>
            </a:endParaRPr>
          </a:p>
          <a:p>
            <a:pPr lvl="2">
              <a:buClrTx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äyttäjä\Downloads\shutterstock_522745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51" y="4221088"/>
            <a:ext cx="2736305" cy="16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088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96</Words>
  <Application>Microsoft Office PowerPoint</Application>
  <PresentationFormat>Näytössä katseltava diaesitys (4:3)</PresentationFormat>
  <Paragraphs>34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9. Sadetyypit ja sateisuus</vt:lpstr>
      <vt:lpstr>Konvektiosateet</vt:lpstr>
      <vt:lpstr>Vuoristosateet</vt:lpstr>
      <vt:lpstr>Rintamasateet</vt:lpstr>
      <vt:lpstr>Vähäsateiset alueet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28</cp:revision>
  <dcterms:modified xsi:type="dcterms:W3CDTF">2013-04-26T09:26:55Z</dcterms:modified>
</cp:coreProperties>
</file>