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9" r:id="rId3"/>
    <p:sldId id="274" r:id="rId4"/>
    <p:sldId id="257" r:id="rId5"/>
    <p:sldId id="279" r:id="rId6"/>
    <p:sldId id="278" r:id="rId7"/>
    <p:sldId id="277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 &amp; Tuija Tolvanen" initials="S&amp;T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86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19T11:42:25.610" idx="3">
    <p:pos x="2832" y="448"/>
    <p:text>eikö tässäkin pitäisi olla tekstiäkin?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19T11:45:51.326" idx="4">
    <p:pos x="4880" y="312"/>
    <p:text>Pitäisikö projektion teosta olla myös jotain?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19T11:40:19.659" idx="1">
    <p:pos x="1848" y="1064"/>
    <p:text>Mitä tämä arvo tarkoittaa?</p:text>
  </p:cm>
  <p:cm authorId="0" dt="2013-03-19T11:41:02" idx="2">
    <p:pos x="10" y="10"/>
    <p:text>Eikö tähän pitäisi tulla Robinsonkin,kun on niin yleinen?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paikkatietoikkuna.fi/web/fi/kartt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251520" y="1124744"/>
            <a:ext cx="698477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dirty="0" smtClean="0">
                <a:solidFill>
                  <a:srgbClr val="006DA7"/>
                </a:solidFill>
              </a:rPr>
              <a:t>2. Kartta</a:t>
            </a:r>
            <a:endParaRPr lang="fi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12334"/>
            <a:ext cx="4594845" cy="233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Suomalaiset kartat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51520" y="1700808"/>
            <a:ext cx="403244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Paperikartat: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Maanmittauslaitoksen perus- ja </a:t>
            </a:r>
            <a:r>
              <a:rPr lang="fi-FI" sz="2200" b="1" dirty="0" smtClean="0">
                <a:solidFill>
                  <a:schemeClr val="tx1"/>
                </a:solidFill>
              </a:rPr>
              <a:t>maastokartat </a:t>
            </a:r>
            <a:endParaRPr lang="fi-FI" sz="2200" b="1" dirty="0" smtClean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Tiekartat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</a:rPr>
              <a:t>Teemakartat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Digitaaliset kartat</a:t>
            </a:r>
            <a:endParaRPr lang="fi-FI" sz="2800" b="1" dirty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  <a:hlinkClick r:id="rId4"/>
              </a:rPr>
              <a:t>Paikkatietoikkuna</a:t>
            </a:r>
            <a:endParaRPr lang="fi-FI" sz="2200" b="1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509120" cy="30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006DA7"/>
                </a:solidFill>
              </a:rPr>
              <a:t>Koordinaatisto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fi" b="1" dirty="0">
              <a:solidFill>
                <a:schemeClr val="accent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431704" cy="25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746356" cy="35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283600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" sz="4400" dirty="0">
                <a:solidFill>
                  <a:srgbClr val="006DA7"/>
                </a:solidFill>
              </a:rPr>
              <a:t>Oikeakulmainen projektio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67544" y="1335668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</a:pPr>
            <a:r>
              <a:rPr lang="fi-FI" b="1" dirty="0">
                <a:solidFill>
                  <a:schemeClr val="tx1"/>
                </a:solidFill>
              </a:rPr>
              <a:t>Ilmansuuntien väliset kulmat </a:t>
            </a:r>
            <a:r>
              <a:rPr lang="fi-FI" b="1" dirty="0" smtClean="0">
                <a:solidFill>
                  <a:schemeClr val="tx1"/>
                </a:solidFill>
              </a:rPr>
              <a:t>oikein, mutta pinta-alojen suhteet väärin</a:t>
            </a: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4032448" cy="34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Oikeapintainen projektio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</a:pPr>
            <a:r>
              <a:rPr lang="fi-FI" b="1" dirty="0" smtClean="0">
                <a:solidFill>
                  <a:schemeClr val="tx1"/>
                </a:solidFill>
              </a:rPr>
              <a:t>Pinta-alat oikein, mutta muodot väärin</a:t>
            </a: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5669632" cy="361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4594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006DA7"/>
                </a:solidFill>
              </a:rPr>
              <a:t>Oikeapituinen projektio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10668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</a:pPr>
            <a:r>
              <a:rPr lang="fi-FI" b="1" dirty="0" smtClean="0">
                <a:solidFill>
                  <a:schemeClr val="tx1"/>
                </a:solidFill>
              </a:rPr>
              <a:t>Oikea arvo vain tiettyjen paikkakuntien välillä.</a:t>
            </a:r>
          </a:p>
          <a:p>
            <a:pPr>
              <a:buClrTx/>
              <a:buSzPct val="100000"/>
            </a:pPr>
            <a:r>
              <a:rPr lang="fi-FI" b="1" dirty="0" smtClean="0">
                <a:solidFill>
                  <a:schemeClr val="tx1"/>
                </a:solidFill>
              </a:rPr>
              <a:t>Lentoreittien esitystapa.</a:t>
            </a: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4552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7777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Paikkatietojärjestelmä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</a:pPr>
            <a:r>
              <a:rPr lang="fi-FI" b="1" dirty="0" smtClean="0">
                <a:solidFill>
                  <a:schemeClr val="tx1"/>
                </a:solidFill>
              </a:rPr>
              <a:t>Esimerkiksi navigointilaitteet yhdistävät paikannustietoja (sijaintitiedot) ja tietokantaa (ominaisuustiedot)</a:t>
            </a: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4504358" cy="300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5157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61</Words>
  <Application>Microsoft Office PowerPoint</Application>
  <PresentationFormat>Näytössä katseltava diaesitys (4:3)</PresentationFormat>
  <Paragraphs>18</Paragraphs>
  <Slides>7</Slides>
  <Notes>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/>
      <vt:lpstr>2. Kartta</vt:lpstr>
      <vt:lpstr>Suomalaiset kartat</vt:lpstr>
      <vt:lpstr>Koordinaatisto</vt:lpstr>
      <vt:lpstr>Oikeakulmainen projektio</vt:lpstr>
      <vt:lpstr>Oikeapintainen projektio</vt:lpstr>
      <vt:lpstr>Oikeapituinen projektio</vt:lpstr>
      <vt:lpstr>Paikkatietojärjestelmä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Käyttäjä</cp:lastModifiedBy>
  <cp:revision>17</cp:revision>
  <dcterms:modified xsi:type="dcterms:W3CDTF">2013-04-01T05:09:57Z</dcterms:modified>
</cp:coreProperties>
</file>