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9" r:id="rId3"/>
    <p:sldId id="287" r:id="rId4"/>
    <p:sldId id="288" r:id="rId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3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20. Maisemien tulkinta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3793604" cy="303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Yleistä tulkinnasta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Tarkoituksena selittää syntyprosessi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Tärkeää huomioida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Korkeussuhteet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Kartassa korkeuskäyrät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Eroosion jäljet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Kasvillisuus</a:t>
            </a:r>
          </a:p>
          <a:p>
            <a:pPr lvl="1">
              <a:buClrTx/>
              <a:buFont typeface="Arial" pitchFamily="34" charset="0"/>
              <a:buChar char="•"/>
            </a:pPr>
            <a:endParaRPr lang="fi-FI" sz="22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2808313" cy="42124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Jään muovaamat maisemat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Jää Pohjoismaissa merkittävin selittävä tekijä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Tunnistettavia muotoja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U-laakso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Leveäpohjainen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Harju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Pitkä, hiekkamaata 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 kuivaa männikköä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90</a:t>
            </a:r>
            <a:r>
              <a:rPr lang="fi-FI" sz="1800" b="1" baseline="30000" dirty="0" smtClean="0">
                <a:solidFill>
                  <a:schemeClr val="tx1"/>
                </a:solidFill>
              </a:rPr>
              <a:t>o</a:t>
            </a:r>
            <a:r>
              <a:rPr lang="fi-FI" sz="1800" b="1" dirty="0" smtClean="0">
                <a:solidFill>
                  <a:schemeClr val="tx1"/>
                </a:solidFill>
              </a:rPr>
              <a:t> jään reunaan nähden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err="1" smtClean="0">
                <a:solidFill>
                  <a:schemeClr val="tx1"/>
                </a:solidFill>
              </a:rPr>
              <a:t>Drumliini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Pitkulainen moreenimäki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Harjun suuntainen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Silokallio</a:t>
            </a:r>
            <a:endParaRPr lang="fi-FI" sz="18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endParaRPr lang="fi-FI" sz="18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456384" cy="230425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645024"/>
            <a:ext cx="3456384" cy="22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Veden muovaamat maisemat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90872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Kaikkialla maailmassa merkittäviä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Tunnistettavia maisemia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V-laakso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Kapea pohja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err="1" smtClean="0">
                <a:solidFill>
                  <a:schemeClr val="tx1"/>
                </a:solidFill>
              </a:rPr>
              <a:t>Meanderoiva</a:t>
            </a:r>
            <a:r>
              <a:rPr lang="fi-FI" sz="1800" b="1" dirty="0" smtClean="0">
                <a:solidFill>
                  <a:schemeClr val="tx1"/>
                </a:solidFill>
              </a:rPr>
              <a:t> joki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Mutkittelee jyrkästi melko tasaisella maalla, savea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Suot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Kartassa suon merkki, usein ojia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Kuvassa vähäpuinen, heinäinen tai sammaleinen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Maa turvetta</a:t>
            </a:r>
            <a:endParaRPr lang="fi-FI" sz="1800" b="1" dirty="0">
              <a:solidFill>
                <a:schemeClr val="tx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37691"/>
            <a:ext cx="3456384" cy="49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81</Words>
  <Application>Microsoft Office PowerPoint</Application>
  <PresentationFormat>Näytössä katseltava diaesitys (4:3)</PresentationFormat>
  <Paragraphs>31</Paragraphs>
  <Slides>4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/>
      <vt:lpstr>20. Maisemien tulkinta</vt:lpstr>
      <vt:lpstr>Yleistä tulkinnasta</vt:lpstr>
      <vt:lpstr>Jään muovaamat maisemat</vt:lpstr>
      <vt:lpstr>Veden muovaamat maisemat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28</cp:revision>
  <dcterms:modified xsi:type="dcterms:W3CDTF">2013-05-28T08:01:35Z</dcterms:modified>
</cp:coreProperties>
</file>