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9" r:id="rId3"/>
    <p:sldId id="257" r:id="rId4"/>
    <p:sldId id="275" r:id="rId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 &amp; Tuija Tolvanen" initials="S&amp;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9T11:53:36.785" idx="1">
    <p:pos x="10" y="10"/>
    <p:text>Yhdistin 2 historiadiaa, kun 1ssa oli niin vähän asiaa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60127" y="184482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dirty="0">
                <a:solidFill>
                  <a:srgbClr val="006DA7"/>
                </a:solidFill>
              </a:rPr>
              <a:t>1. </a:t>
            </a:r>
            <a:r>
              <a:rPr lang="fi-FI" dirty="0" smtClean="0">
                <a:solidFill>
                  <a:srgbClr val="006DA7"/>
                </a:solidFill>
              </a:rPr>
              <a:t>Johdatus maantieteeseen ja tutkimukseen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1857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Maantieteen historiaa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2676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Varhaisinta maantiedettä: kreikkalainen </a:t>
            </a:r>
            <a:r>
              <a:rPr lang="fi-FI" sz="2400" b="1" dirty="0" err="1" smtClean="0">
                <a:solidFill>
                  <a:schemeClr val="tx1"/>
                </a:solidFill>
              </a:rPr>
              <a:t>Erastosthenes</a:t>
            </a:r>
            <a:r>
              <a:rPr lang="fi-FI" sz="2400" b="1" dirty="0" smtClean="0">
                <a:solidFill>
                  <a:schemeClr val="tx1"/>
                </a:solidFill>
              </a:rPr>
              <a:t> 200 </a:t>
            </a:r>
            <a:r>
              <a:rPr lang="fi-FI" sz="2400" b="1" dirty="0" err="1" smtClean="0">
                <a:solidFill>
                  <a:schemeClr val="tx1"/>
                </a:solidFill>
              </a:rPr>
              <a:t>eaa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 marL="381000">
              <a:buClrTx/>
              <a:buSzPct val="100000"/>
            </a:pPr>
            <a:r>
              <a:rPr lang="fi" sz="2400" b="1" dirty="0">
                <a:solidFill>
                  <a:schemeClr val="tx1"/>
                </a:solidFill>
              </a:rPr>
              <a:t>Keskiajan tutkimusmatkat, mm. Kolumbus</a:t>
            </a:r>
          </a:p>
          <a:p>
            <a:pPr marL="381000">
              <a:buClrTx/>
              <a:buSzPct val="100000"/>
            </a:pPr>
            <a:r>
              <a:rPr lang="fi" sz="2400" b="1" dirty="0">
                <a:solidFill>
                  <a:schemeClr val="tx1"/>
                </a:solidFill>
              </a:rPr>
              <a:t>van Humboldt tutki Etelä-Amerikkaa maantieteellisin keinon 200 v. </a:t>
            </a:r>
            <a:r>
              <a:rPr lang="fi-FI" sz="2400" b="1" dirty="0">
                <a:solidFill>
                  <a:schemeClr val="tx1"/>
                </a:solidFill>
              </a:rPr>
              <a:t>s</a:t>
            </a:r>
            <a:r>
              <a:rPr lang="fi" sz="2400" b="1" dirty="0" smtClean="0">
                <a:solidFill>
                  <a:schemeClr val="tx1"/>
                </a:solidFill>
              </a:rPr>
              <a:t>itten</a:t>
            </a:r>
            <a:endParaRPr lang="fi" sz="24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7003"/>
            <a:ext cx="3854427" cy="255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16" y="3717032"/>
            <a:ext cx="154157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Maantiede tieteenä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>
                <a:solidFill>
                  <a:schemeClr val="tx1"/>
                </a:solidFill>
              </a:rPr>
              <a:t>Tutkii </a:t>
            </a:r>
            <a:r>
              <a:rPr lang="fi-FI" b="1" dirty="0" smtClean="0">
                <a:solidFill>
                  <a:schemeClr val="tx1"/>
                </a:solidFill>
              </a:rPr>
              <a:t>maapalloa ja sen pinnan alueellisia ilmiötä. </a:t>
            </a:r>
          </a:p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Aluemaantiede</a:t>
            </a: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</a:rPr>
              <a:t>Tutkii tiettyä aluetta monipuolisesti</a:t>
            </a:r>
          </a:p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Yleismaantiede</a:t>
            </a:r>
            <a:endParaRPr lang="fi-FI" b="1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</a:rPr>
              <a:t>Luonnonmaantiede</a:t>
            </a: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</a:rPr>
              <a:t>Ihmismaantiede</a:t>
            </a:r>
            <a:endParaRPr lang="fi-FI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Tutkimuksen vaiheet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620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403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</Words>
  <Application>Microsoft Office PowerPoint</Application>
  <PresentationFormat>Näytössä katseltava diaesitys (4:3)</PresentationFormat>
  <Paragraphs>13</Paragraphs>
  <Slides>4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/>
      <vt:lpstr>1. Johdatus maantieteeseen ja tutkimukseen</vt:lpstr>
      <vt:lpstr>Maantieteen historiaa</vt:lpstr>
      <vt:lpstr>Maantiede tieteenä</vt:lpstr>
      <vt:lpstr>Tutkimuksen vaiheet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14</cp:revision>
  <dcterms:modified xsi:type="dcterms:W3CDTF">2013-03-19T12:16:11Z</dcterms:modified>
</cp:coreProperties>
</file>