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9" r:id="rId3"/>
    <p:sldId id="287" r:id="rId4"/>
    <p:sldId id="288" r:id="rId5"/>
    <p:sldId id="289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755576" y="148478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17. Maanjäristykset ja tuliperäisyys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2050" name="Picture 2" descr="C:\Users\Käyttäjä\Downloads\shutterstock_9919634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7658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äyttäjä\Downloads\shutterstock_1033243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36" y="3317658"/>
            <a:ext cx="1965052" cy="14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23528" y="-9872"/>
            <a:ext cx="8229600" cy="9807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Maanjäristykset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395536" y="980728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r>
              <a:rPr lang="fi-FI" sz="2000" dirty="0" smtClean="0">
                <a:cs typeface="Times New Roman" pitchFamily="18" charset="0"/>
              </a:rPr>
              <a:t>Liikkuvien </a:t>
            </a:r>
            <a:r>
              <a:rPr lang="fi-FI" sz="2000" dirty="0">
                <a:cs typeface="Times New Roman" pitchFamily="18" charset="0"/>
              </a:rPr>
              <a:t>litosfäärilaattojen sauma lukkiutuu </a:t>
            </a:r>
            <a:endParaRPr lang="fi-FI" sz="2000" dirty="0" smtClean="0">
              <a:cs typeface="Times New Roman" pitchFamily="18" charset="0"/>
            </a:endParaRPr>
          </a:p>
          <a:p>
            <a:pPr eaLnBrk="1" hangingPunct="1">
              <a:buFont typeface="Wingdings"/>
              <a:buChar char="à"/>
            </a:pPr>
            <a:r>
              <a:rPr lang="fi-FI" sz="1800" dirty="0" smtClean="0">
                <a:cs typeface="Times New Roman" pitchFamily="18" charset="0"/>
                <a:sym typeface="Wingdings" pitchFamily="2" charset="2"/>
              </a:rPr>
              <a:t> jännitystä </a:t>
            </a:r>
            <a:r>
              <a:rPr lang="fi-FI" sz="1800" dirty="0">
                <a:cs typeface="Times New Roman" pitchFamily="18" charset="0"/>
                <a:sym typeface="Wingdings" pitchFamily="2" charset="2"/>
              </a:rPr>
              <a:t>kertyy </a:t>
            </a:r>
          </a:p>
          <a:p>
            <a:pPr eaLnBrk="1" hangingPunct="1">
              <a:buFont typeface="Wingdings"/>
              <a:buChar char="à"/>
            </a:pPr>
            <a:r>
              <a:rPr lang="fi-FI" sz="18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fi-FI" sz="1800" dirty="0">
                <a:cs typeface="Times New Roman" pitchFamily="18" charset="0"/>
              </a:rPr>
              <a:t>äkillinen vapautuminen </a:t>
            </a:r>
            <a:endParaRPr lang="fi-FI" sz="1800" dirty="0" smtClean="0">
              <a:cs typeface="Times New Roman" pitchFamily="18" charset="0"/>
            </a:endParaRPr>
          </a:p>
          <a:p>
            <a:pPr eaLnBrk="1" hangingPunct="1">
              <a:buFont typeface="Wingdings"/>
              <a:buChar char="à"/>
            </a:pPr>
            <a:r>
              <a:rPr lang="fi-FI" sz="18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fi-FI" sz="1800" dirty="0" smtClean="0">
                <a:cs typeface="Times New Roman" pitchFamily="18" charset="0"/>
                <a:sym typeface="Wingdings" pitchFamily="2" charset="2"/>
              </a:rPr>
              <a:t>nopea </a:t>
            </a:r>
            <a:r>
              <a:rPr lang="fi-FI" sz="1800" dirty="0">
                <a:cs typeface="Times New Roman" pitchFamily="18" charset="0"/>
                <a:sym typeface="Wingdings" pitchFamily="2" charset="2"/>
              </a:rPr>
              <a:t>heiluminen = järistys</a:t>
            </a:r>
            <a:endParaRPr lang="fi-FI" sz="1800" dirty="0">
              <a:cs typeface="Times New Roman" pitchFamily="18" charset="0"/>
            </a:endParaRPr>
          </a:p>
          <a:p>
            <a:r>
              <a:rPr lang="fi-FI" sz="2000" dirty="0" smtClean="0">
                <a:cs typeface="Times New Roman" pitchFamily="18" charset="0"/>
              </a:rPr>
              <a:t>Kesto </a:t>
            </a:r>
            <a:r>
              <a:rPr lang="fi-FI" sz="2000" dirty="0">
                <a:cs typeface="Times New Roman" pitchFamily="18" charset="0"/>
              </a:rPr>
              <a:t>sekunteja</a:t>
            </a:r>
          </a:p>
          <a:p>
            <a:r>
              <a:rPr lang="fi-FI" sz="2000" dirty="0" smtClean="0">
                <a:cs typeface="Times New Roman" pitchFamily="18" charset="0"/>
              </a:rPr>
              <a:t>Koko </a:t>
            </a:r>
            <a:r>
              <a:rPr lang="fi-FI" sz="2000" dirty="0">
                <a:cs typeface="Times New Roman" pitchFamily="18" charset="0"/>
              </a:rPr>
              <a:t>millimetreistä </a:t>
            </a:r>
            <a:r>
              <a:rPr lang="fi-FI" sz="2000" dirty="0" smtClean="0">
                <a:cs typeface="Times New Roman" pitchFamily="18" charset="0"/>
              </a:rPr>
              <a:t>metreihin</a:t>
            </a:r>
          </a:p>
          <a:p>
            <a:r>
              <a:rPr lang="fi-FI" sz="2000" dirty="0">
                <a:cs typeface="Times New Roman" pitchFamily="18" charset="0"/>
              </a:rPr>
              <a:t>V</a:t>
            </a:r>
            <a:r>
              <a:rPr lang="fi-FI" sz="2000" dirty="0" smtClean="0">
                <a:cs typeface="Times New Roman" pitchFamily="18" charset="0"/>
              </a:rPr>
              <a:t>oimakkuus </a:t>
            </a:r>
            <a:r>
              <a:rPr lang="fi-FI" sz="2000" dirty="0" err="1" smtClean="0">
                <a:cs typeface="Times New Roman" pitchFamily="18" charset="0"/>
              </a:rPr>
              <a:t>magnitudiasteikolla</a:t>
            </a:r>
            <a:r>
              <a:rPr lang="fi-FI" sz="2000" dirty="0" smtClean="0">
                <a:cs typeface="Times New Roman" pitchFamily="18" charset="0"/>
              </a:rPr>
              <a:t>:</a:t>
            </a:r>
          </a:p>
          <a:p>
            <a:pPr lvl="1"/>
            <a:r>
              <a:rPr lang="fi-FI" sz="1600" dirty="0" smtClean="0">
                <a:cs typeface="Times New Roman" pitchFamily="18" charset="0"/>
              </a:rPr>
              <a:t>3 juuri havaittavissa</a:t>
            </a:r>
          </a:p>
          <a:p>
            <a:pPr lvl="1"/>
            <a:r>
              <a:rPr lang="fi-FI" sz="1600" dirty="0" smtClean="0">
                <a:cs typeface="Times New Roman" pitchFamily="18" charset="0"/>
              </a:rPr>
              <a:t>9 kaikkein voimakkaimmat järistykset</a:t>
            </a:r>
          </a:p>
          <a:p>
            <a:r>
              <a:rPr lang="fi-FI" sz="2000" dirty="0">
                <a:cs typeface="Times New Roman" pitchFamily="18" charset="0"/>
              </a:rPr>
              <a:t>T</a:t>
            </a:r>
            <a:r>
              <a:rPr lang="fi-FI" sz="2000" dirty="0" smtClean="0">
                <a:cs typeface="Times New Roman" pitchFamily="18" charset="0"/>
              </a:rPr>
              <a:t>uhot rakennusten sortumisesta</a:t>
            </a:r>
            <a:endParaRPr lang="fi-FI" sz="1400" dirty="0">
              <a:cs typeface="Times New Roman" pitchFamily="18" charset="0"/>
            </a:endParaRPr>
          </a:p>
          <a:p>
            <a:r>
              <a:rPr lang="fi-FI" sz="2000" dirty="0">
                <a:cs typeface="Times New Roman" pitchFamily="18" charset="0"/>
              </a:rPr>
              <a:t>L</a:t>
            </a:r>
            <a:r>
              <a:rPr lang="fi-FI" sz="2000" dirty="0" smtClean="0">
                <a:cs typeface="Times New Roman" pitchFamily="18" charset="0"/>
              </a:rPr>
              <a:t>itosfäärilaattojen sauma-alueilla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äyttäjä\Downloads\shutterstock_106298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253921" cy="21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724128" y="524063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Turkki, 2011</a:t>
            </a:r>
            <a:endParaRPr lang="fi-FI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Tuliperäisyys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251520" y="1124744"/>
            <a:ext cx="46805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r>
              <a:rPr lang="fi-FI" sz="2400" dirty="0" smtClean="0">
                <a:cs typeface="Times New Roman" pitchFamily="18" charset="0"/>
              </a:rPr>
              <a:t>Kuumuus Maan sisältä ja laattojen liikkeen kitkasta</a:t>
            </a:r>
          </a:p>
          <a:p>
            <a:pPr eaLnBrk="1" hangingPunct="1"/>
            <a:r>
              <a:rPr lang="fi-FI" sz="2400" dirty="0" smtClean="0">
                <a:cs typeface="Times New Roman" pitchFamily="18" charset="0"/>
              </a:rPr>
              <a:t>Laavan </a:t>
            </a:r>
            <a:r>
              <a:rPr lang="fi-FI" sz="2400" dirty="0">
                <a:cs typeface="Times New Roman" pitchFamily="18" charset="0"/>
              </a:rPr>
              <a:t>purkaukset tulivuorista ja kallion halkeamista </a:t>
            </a:r>
          </a:p>
          <a:p>
            <a:pPr eaLnBrk="1" hangingPunct="1"/>
            <a:r>
              <a:rPr lang="fi-FI" sz="2400" dirty="0">
                <a:cs typeface="Times New Roman" pitchFamily="18" charset="0"/>
              </a:rPr>
              <a:t>Kaasun ja tuhkan </a:t>
            </a:r>
            <a:r>
              <a:rPr lang="fi-FI" sz="2400" dirty="0" smtClean="0">
                <a:cs typeface="Times New Roman" pitchFamily="18" charset="0"/>
              </a:rPr>
              <a:t>purkaukset</a:t>
            </a:r>
            <a:endParaRPr lang="fi-FI" sz="2400" dirty="0">
              <a:cs typeface="Times New Roman" pitchFamily="18" charset="0"/>
            </a:endParaRPr>
          </a:p>
          <a:p>
            <a:pPr eaLnBrk="1" hangingPunct="1"/>
            <a:r>
              <a:rPr lang="fi-FI" sz="2400" dirty="0">
                <a:cs typeface="Times New Roman" pitchFamily="18" charset="0"/>
              </a:rPr>
              <a:t>Kuumat lähteet (esim. geysirit</a:t>
            </a:r>
            <a:r>
              <a:rPr lang="fi-FI" sz="2400" dirty="0" smtClean="0">
                <a:cs typeface="Times New Roman" pitchFamily="18" charset="0"/>
              </a:rPr>
              <a:t>)</a:t>
            </a:r>
            <a:endParaRPr lang="fi-FI" sz="2400" dirty="0">
              <a:cs typeface="Times New Roman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2880320" cy="42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7060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Tuliperäiset alueet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424847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sz="2400" dirty="0">
                <a:cs typeface="Times New Roman" pitchFamily="18" charset="0"/>
              </a:rPr>
              <a:t>L</a:t>
            </a:r>
            <a:r>
              <a:rPr lang="fi-FI" sz="2400" dirty="0" smtClean="0">
                <a:cs typeface="Times New Roman" pitchFamily="18" charset="0"/>
              </a:rPr>
              <a:t>itosfäärilaattojen </a:t>
            </a:r>
            <a:r>
              <a:rPr lang="fi-FI" sz="2400" dirty="0">
                <a:cs typeface="Times New Roman" pitchFamily="18" charset="0"/>
              </a:rPr>
              <a:t>alityöntö- ja </a:t>
            </a:r>
            <a:r>
              <a:rPr lang="fi-FI" sz="2400" dirty="0" smtClean="0">
                <a:cs typeface="Times New Roman" pitchFamily="18" charset="0"/>
              </a:rPr>
              <a:t>erkanemisvyöhykkeet</a:t>
            </a:r>
          </a:p>
          <a:p>
            <a:pPr lvl="1"/>
            <a:r>
              <a:rPr lang="fi-FI" sz="1800" dirty="0" smtClean="0">
                <a:cs typeface="Times New Roman" pitchFamily="18" charset="0"/>
              </a:rPr>
              <a:t>Tulivuoret, saarikaaret ja valtamerten keskiselänteet</a:t>
            </a:r>
            <a:endParaRPr lang="fi-FI" sz="1800" dirty="0"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630564" cy="295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29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Tuliperäiset alueet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323528" y="1627494"/>
            <a:ext cx="424847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sz="2400" dirty="0" smtClean="0">
                <a:cs typeface="Times New Roman" pitchFamily="18" charset="0"/>
              </a:rPr>
              <a:t>Kuumat </a:t>
            </a:r>
            <a:r>
              <a:rPr lang="fi-FI" sz="2400" dirty="0">
                <a:cs typeface="Times New Roman" pitchFamily="18" charset="0"/>
              </a:rPr>
              <a:t>pisteet </a:t>
            </a:r>
          </a:p>
          <a:p>
            <a:pPr lvl="1"/>
            <a:r>
              <a:rPr lang="fi-FI" sz="1800" dirty="0" err="1">
                <a:cs typeface="Times New Roman" pitchFamily="18" charset="0"/>
              </a:rPr>
              <a:t>A</a:t>
            </a:r>
            <a:r>
              <a:rPr lang="fi-FI" sz="1800" dirty="0" err="1" smtClean="0">
                <a:cs typeface="Times New Roman" pitchFamily="18" charset="0"/>
              </a:rPr>
              <a:t>stenosfäärissä</a:t>
            </a:r>
            <a:r>
              <a:rPr lang="fi-FI" sz="1800" dirty="0" smtClean="0">
                <a:cs typeface="Times New Roman" pitchFamily="18" charset="0"/>
              </a:rPr>
              <a:t> </a:t>
            </a:r>
            <a:r>
              <a:rPr lang="fi-FI" sz="1800" dirty="0">
                <a:cs typeface="Times New Roman" pitchFamily="18" charset="0"/>
              </a:rPr>
              <a:t>paikallaan pysyvä laavanpurkaus </a:t>
            </a:r>
            <a:r>
              <a:rPr lang="fi-FI" sz="1800" dirty="0" smtClean="0">
                <a:cs typeface="Times New Roman" pitchFamily="18" charset="0"/>
              </a:rPr>
              <a:t>laatan </a:t>
            </a:r>
            <a:r>
              <a:rPr lang="fi-FI" sz="1800" dirty="0">
                <a:cs typeface="Times New Roman" pitchFamily="18" charset="0"/>
              </a:rPr>
              <a:t>keskiosissa</a:t>
            </a:r>
          </a:p>
          <a:p>
            <a:pPr marL="914400" lvl="2" indent="0" eaLnBrk="1" hangingPunct="1">
              <a:buNone/>
            </a:pPr>
            <a:r>
              <a:rPr lang="fi-FI" sz="1800" dirty="0">
                <a:cs typeface="Times New Roman" pitchFamily="18" charset="0"/>
                <a:sym typeface="Wingdings" pitchFamily="2" charset="2"/>
              </a:rPr>
              <a:t> Laatta liikkuu  </a:t>
            </a:r>
            <a:r>
              <a:rPr lang="fi-FI" sz="1800" dirty="0" smtClean="0">
                <a:cs typeface="Times New Roman" pitchFamily="18" charset="0"/>
                <a:sym typeface="Wingdings" pitchFamily="2" charset="2"/>
              </a:rPr>
              <a:t>tulivuorijono (esim. </a:t>
            </a:r>
            <a:r>
              <a:rPr lang="fi-FI" sz="1800" dirty="0" smtClean="0">
                <a:cs typeface="Times New Roman" pitchFamily="18" charset="0"/>
                <a:sym typeface="Wingdings" pitchFamily="2" charset="2"/>
              </a:rPr>
              <a:t>Havaijisaaret)</a:t>
            </a:r>
            <a:endParaRPr lang="fi-FI" sz="1800" dirty="0"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äyttäjä\Downloads\shutterstock_16866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82" y="1844824"/>
            <a:ext cx="2736570" cy="21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580112" y="395745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Havaijisaaret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87302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102</Words>
  <Application>Microsoft Office PowerPoint</Application>
  <PresentationFormat>Näytössä katseltava diaesitys (4:3)</PresentationFormat>
  <Paragraphs>27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17. Maanjäristykset ja tuliperäisyys</vt:lpstr>
      <vt:lpstr>Maanjäristykset</vt:lpstr>
      <vt:lpstr>Tuliperäisyys</vt:lpstr>
      <vt:lpstr>Tuliperäiset alueet</vt:lpstr>
      <vt:lpstr>Tuliperäiset alueet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37</cp:revision>
  <dcterms:modified xsi:type="dcterms:W3CDTF">2013-05-28T05:38:58Z</dcterms:modified>
</cp:coreProperties>
</file>