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6"/>
  </p:notesMasterIdLst>
  <p:sldIdLst>
    <p:sldId id="256" r:id="rId2"/>
    <p:sldId id="259" r:id="rId3"/>
    <p:sldId id="291" r:id="rId4"/>
    <p:sldId id="288" r:id="rId5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F1FE"/>
    <a:srgbClr val="006D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599" autoAdjust="0"/>
  </p:normalViewPr>
  <p:slideViewPr>
    <p:cSldViewPr>
      <p:cViewPr>
        <p:scale>
          <a:sx n="75" d="100"/>
          <a:sy n="75" d="100"/>
        </p:scale>
        <p:origin x="-2028" y="-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0114743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539552" y="1124744"/>
            <a:ext cx="6984776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fi-FI" sz="4400" dirty="0" smtClean="0">
                <a:solidFill>
                  <a:srgbClr val="006DA7"/>
                </a:solidFill>
              </a:rPr>
              <a:t>14. Maapallon rakenne</a:t>
            </a:r>
            <a:endParaRPr lang="fi" sz="4400" dirty="0">
              <a:solidFill>
                <a:srgbClr val="006DA7"/>
              </a:solidFill>
            </a:endParaRP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3720263" y="3411588"/>
            <a:ext cx="4661700" cy="1291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8100" lvl="0" indent="0" algn="l" rtl="0">
              <a:buClr>
                <a:schemeClr val="dk2"/>
              </a:buClr>
              <a:buSzPct val="166666"/>
            </a:pPr>
            <a:endParaRPr lang="fi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068960"/>
            <a:ext cx="3464178" cy="23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fi" sz="4400" dirty="0" smtClean="0">
                <a:solidFill>
                  <a:srgbClr val="006DA7"/>
                </a:solidFill>
              </a:rPr>
              <a:t>Maapallon kuori</a:t>
            </a:r>
            <a:endParaRPr lang="fi" sz="4400" dirty="0">
              <a:solidFill>
                <a:srgbClr val="006DA7"/>
              </a:solidFill>
            </a:endParaRPr>
          </a:p>
        </p:txBody>
      </p:sp>
      <p:sp>
        <p:nvSpPr>
          <p:cNvPr id="8" name="Shape 42"/>
          <p:cNvSpPr txBox="1">
            <a:spLocks noGrp="1"/>
          </p:cNvSpPr>
          <p:nvPr>
            <p:ph type="body" idx="1"/>
          </p:nvPr>
        </p:nvSpPr>
        <p:spPr>
          <a:xfrm>
            <a:off x="467544" y="1412776"/>
            <a:ext cx="4330824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fi-FI" sz="2400" b="1" dirty="0" smtClean="0">
                <a:solidFill>
                  <a:schemeClr val="tx1"/>
                </a:solidFill>
              </a:rPr>
              <a:t>Kiinteää kiveä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fi-FI" sz="2400" b="1" dirty="0" smtClean="0">
                <a:solidFill>
                  <a:schemeClr val="tx1"/>
                </a:solidFill>
              </a:rPr>
              <a:t>”Kelluu” vaipan </a:t>
            </a:r>
            <a:r>
              <a:rPr lang="fi-FI" sz="2400" b="1" dirty="0" err="1" smtClean="0">
                <a:solidFill>
                  <a:schemeClr val="tx1"/>
                </a:solidFill>
              </a:rPr>
              <a:t>astenosfäärissä</a:t>
            </a:r>
            <a:endParaRPr lang="fi-FI" sz="2400" b="1" dirty="0" smtClean="0">
              <a:solidFill>
                <a:schemeClr val="tx1"/>
              </a:solidFill>
            </a:endParaRP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fi-FI" sz="2400" b="1" dirty="0" smtClean="0">
                <a:solidFill>
                  <a:schemeClr val="tx1"/>
                </a:solidFill>
              </a:rPr>
              <a:t>Mantereinen kuori n. 35 km paksu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fi-FI" sz="1800" b="1" dirty="0" smtClean="0">
                <a:solidFill>
                  <a:schemeClr val="tx1"/>
                </a:solidFill>
              </a:rPr>
              <a:t>Kevyempiä kivilajeja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fi-FI" sz="1800" b="1" dirty="0" smtClean="0">
                <a:solidFill>
                  <a:schemeClr val="tx1"/>
                </a:solidFill>
              </a:rPr>
              <a:t>Paksuimmillaan vuoristojen kohdalla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fi-FI" sz="2400" b="1" dirty="0" err="1" smtClean="0">
                <a:solidFill>
                  <a:schemeClr val="tx1"/>
                </a:solidFill>
              </a:rPr>
              <a:t>Mereinen</a:t>
            </a:r>
            <a:r>
              <a:rPr lang="fi-FI" sz="2400" b="1" dirty="0" smtClean="0">
                <a:solidFill>
                  <a:schemeClr val="tx1"/>
                </a:solidFill>
              </a:rPr>
              <a:t> kuori n. 7 km paksu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fi-FI" sz="1800" b="1" dirty="0" smtClean="0">
                <a:solidFill>
                  <a:schemeClr val="tx1"/>
                </a:solidFill>
              </a:rPr>
              <a:t>Raskaita kivilajeja</a:t>
            </a:r>
            <a:r>
              <a:rPr lang="fi-FI" sz="2400" b="1" dirty="0" smtClean="0">
                <a:solidFill>
                  <a:schemeClr val="tx1"/>
                </a:solidFill>
              </a:rPr>
              <a:t> 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endParaRPr lang="fi-FI" sz="1800" b="1" dirty="0">
              <a:solidFill>
                <a:schemeClr val="tx1"/>
              </a:solidFill>
            </a:endParaRPr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224" y="1372692"/>
            <a:ext cx="3543858" cy="472514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endParaRPr lang="fi" sz="3200" dirty="0">
              <a:solidFill>
                <a:srgbClr val="006DA7"/>
              </a:solidFill>
            </a:endParaRPr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548680"/>
            <a:ext cx="7296810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53396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fi" sz="4400" dirty="0">
                <a:solidFill>
                  <a:srgbClr val="006DA7"/>
                </a:solidFill>
              </a:rPr>
              <a:t>Maapallon sisärakenne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23528" y="1205238"/>
            <a:ext cx="5256584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</a:pPr>
            <a:r>
              <a:rPr lang="fi-FI" sz="2000" dirty="0" smtClean="0">
                <a:cs typeface="Times New Roman" pitchFamily="18" charset="0"/>
              </a:rPr>
              <a:t>Kuoren alla </a:t>
            </a:r>
            <a:r>
              <a:rPr lang="fi-FI" sz="2000" b="1" dirty="0" smtClean="0">
                <a:cs typeface="Times New Roman" pitchFamily="18" charset="0"/>
              </a:rPr>
              <a:t>vaippa</a:t>
            </a:r>
            <a:r>
              <a:rPr lang="fi-FI" sz="2000" dirty="0" smtClean="0">
                <a:cs typeface="Times New Roman" pitchFamily="18" charset="0"/>
              </a:rPr>
              <a:t>, 2900 km </a:t>
            </a:r>
            <a:r>
              <a:rPr lang="fi-FI" sz="2000" dirty="0" smtClean="0">
                <a:cs typeface="Times New Roman" pitchFamily="18" charset="0"/>
              </a:rPr>
              <a:t>paksu</a:t>
            </a:r>
          </a:p>
          <a:p>
            <a:pPr marL="0" indent="0">
              <a:spcBef>
                <a:spcPct val="0"/>
              </a:spcBef>
              <a:buNone/>
            </a:pPr>
            <a:endParaRPr lang="fi-FI" sz="2000" dirty="0" smtClean="0">
              <a:cs typeface="Times New Roman" pitchFamily="18" charset="0"/>
            </a:endParaRPr>
          </a:p>
          <a:p>
            <a:pPr lvl="1">
              <a:spcBef>
                <a:spcPct val="0"/>
              </a:spcBef>
            </a:pPr>
            <a:r>
              <a:rPr lang="fi-FI" sz="1800" dirty="0" smtClean="0">
                <a:cs typeface="Times New Roman" pitchFamily="18" charset="0"/>
              </a:rPr>
              <a:t>Ylin osa kiinteä</a:t>
            </a:r>
          </a:p>
          <a:p>
            <a:pPr lvl="2">
              <a:spcBef>
                <a:spcPct val="0"/>
              </a:spcBef>
            </a:pPr>
            <a:r>
              <a:rPr lang="fi-FI" sz="1800" dirty="0" smtClean="0">
                <a:cs typeface="Times New Roman" pitchFamily="18" charset="0"/>
              </a:rPr>
              <a:t>Muodostaa kuoren kanssa </a:t>
            </a:r>
            <a:r>
              <a:rPr lang="fi-FI" sz="1800" b="1" dirty="0" smtClean="0">
                <a:cs typeface="Times New Roman" pitchFamily="18" charset="0"/>
              </a:rPr>
              <a:t>litosfäärin</a:t>
            </a:r>
          </a:p>
          <a:p>
            <a:pPr lvl="2">
              <a:spcBef>
                <a:spcPct val="0"/>
              </a:spcBef>
            </a:pPr>
            <a:r>
              <a:rPr lang="fi-FI" sz="1800" dirty="0" smtClean="0">
                <a:solidFill>
                  <a:schemeClr val="tx1"/>
                </a:solidFill>
              </a:rPr>
              <a:t>Jakaantuu </a:t>
            </a:r>
            <a:r>
              <a:rPr lang="fi-FI" sz="1800" dirty="0">
                <a:solidFill>
                  <a:schemeClr val="tx1"/>
                </a:solidFill>
              </a:rPr>
              <a:t>laattoihin</a:t>
            </a:r>
          </a:p>
          <a:p>
            <a:pPr lvl="3">
              <a:buClrTx/>
              <a:buFont typeface="Arial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8 isoa, monta </a:t>
            </a:r>
            <a:r>
              <a:rPr lang="fi-FI" sz="1200" dirty="0" smtClean="0">
                <a:solidFill>
                  <a:schemeClr val="tx1"/>
                </a:solidFill>
              </a:rPr>
              <a:t>pientä</a:t>
            </a:r>
            <a:endParaRPr lang="fi-FI" sz="1200" dirty="0" smtClean="0">
              <a:cs typeface="Times New Roman" pitchFamily="18" charset="0"/>
            </a:endParaRPr>
          </a:p>
          <a:p>
            <a:pPr lvl="1">
              <a:spcBef>
                <a:spcPct val="0"/>
              </a:spcBef>
            </a:pPr>
            <a:r>
              <a:rPr lang="fi-FI" sz="1800" dirty="0" smtClean="0">
                <a:cs typeface="Times New Roman" pitchFamily="18" charset="0"/>
              </a:rPr>
              <a:t>Alempana </a:t>
            </a:r>
            <a:r>
              <a:rPr lang="fi-FI" sz="1800" b="1" dirty="0" err="1" smtClean="0">
                <a:cs typeface="Times New Roman" pitchFamily="18" charset="0"/>
              </a:rPr>
              <a:t>astenosfääri</a:t>
            </a:r>
            <a:r>
              <a:rPr lang="fi-FI" sz="1800" dirty="0" smtClean="0">
                <a:cs typeface="Times New Roman" pitchFamily="18" charset="0"/>
              </a:rPr>
              <a:t>: elastista </a:t>
            </a:r>
            <a:r>
              <a:rPr lang="fi-FI" sz="1800" dirty="0" smtClean="0">
                <a:cs typeface="Times New Roman" pitchFamily="18" charset="0"/>
              </a:rPr>
              <a:t>kiveä</a:t>
            </a:r>
          </a:p>
          <a:p>
            <a:pPr marL="457200" lvl="1" indent="0">
              <a:spcBef>
                <a:spcPct val="0"/>
              </a:spcBef>
              <a:buNone/>
            </a:pPr>
            <a:endParaRPr lang="fi-FI" sz="18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fi-FI" sz="2000" b="1" dirty="0" smtClean="0">
                <a:cs typeface="Times New Roman" pitchFamily="18" charset="0"/>
              </a:rPr>
              <a:t>Ulkoydin </a:t>
            </a:r>
            <a:r>
              <a:rPr lang="fi-FI" sz="2000" dirty="0" smtClean="0">
                <a:cs typeface="Times New Roman" pitchFamily="18" charset="0"/>
              </a:rPr>
              <a:t>nestemäinen, 1400 km </a:t>
            </a:r>
          </a:p>
          <a:p>
            <a:pPr lvl="1">
              <a:spcBef>
                <a:spcPct val="0"/>
              </a:spcBef>
            </a:pPr>
            <a:r>
              <a:rPr lang="fi-FI" sz="1800" dirty="0" smtClean="0">
                <a:cs typeface="Times New Roman" pitchFamily="18" charset="0"/>
              </a:rPr>
              <a:t>Virtaus </a:t>
            </a:r>
            <a:r>
              <a:rPr lang="fi-FI" sz="1800" dirty="0" smtClean="0">
                <a:cs typeface="Times New Roman" pitchFamily="18" charset="0"/>
                <a:sym typeface="Wingdings" pitchFamily="2" charset="2"/>
              </a:rPr>
              <a:t> </a:t>
            </a:r>
            <a:r>
              <a:rPr lang="fi-FI" sz="1800" dirty="0" smtClean="0">
                <a:cs typeface="Times New Roman" pitchFamily="18" charset="0"/>
                <a:sym typeface="Wingdings" pitchFamily="2" charset="2"/>
              </a:rPr>
              <a:t>magneettikenttä</a:t>
            </a:r>
          </a:p>
          <a:p>
            <a:pPr marL="457200" lvl="1" indent="0">
              <a:spcBef>
                <a:spcPct val="0"/>
              </a:spcBef>
              <a:buNone/>
            </a:pPr>
            <a:endParaRPr lang="fi-FI" sz="18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fi-FI" sz="2000" b="1" dirty="0" smtClean="0">
                <a:cs typeface="Times New Roman" pitchFamily="18" charset="0"/>
              </a:rPr>
              <a:t>Sisäydin</a:t>
            </a:r>
            <a:r>
              <a:rPr lang="fi-FI" sz="2000" dirty="0" smtClean="0">
                <a:cs typeface="Times New Roman" pitchFamily="18" charset="0"/>
              </a:rPr>
              <a:t> kiinteä, 1400 km</a:t>
            </a:r>
          </a:p>
          <a:p>
            <a:pPr lvl="1">
              <a:spcBef>
                <a:spcPct val="0"/>
              </a:spcBef>
            </a:pPr>
            <a:r>
              <a:rPr lang="fi-FI" sz="1800" dirty="0" smtClean="0">
                <a:cs typeface="Times New Roman" pitchFamily="18" charset="0"/>
              </a:rPr>
              <a:t>Kova paine</a:t>
            </a:r>
          </a:p>
          <a:p>
            <a:pPr lvl="1">
              <a:spcBef>
                <a:spcPct val="0"/>
              </a:spcBef>
            </a:pPr>
            <a:r>
              <a:rPr lang="fi-FI" sz="1800" dirty="0" smtClean="0">
                <a:cs typeface="Times New Roman" pitchFamily="18" charset="0"/>
              </a:rPr>
              <a:t>Lämpötila 4000-5000 </a:t>
            </a:r>
            <a:r>
              <a:rPr lang="fi-FI" sz="1800" baseline="30000" dirty="0" err="1" smtClean="0">
                <a:cs typeface="Times New Roman" pitchFamily="18" charset="0"/>
              </a:rPr>
              <a:t>o</a:t>
            </a:r>
            <a:r>
              <a:rPr lang="fi-FI" sz="1800" dirty="0" err="1" smtClean="0">
                <a:cs typeface="Times New Roman" pitchFamily="18" charset="0"/>
              </a:rPr>
              <a:t>C</a:t>
            </a:r>
            <a:endParaRPr lang="fi-FI" sz="180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fi-FI" sz="2000" dirty="0" smtClean="0">
                <a:cs typeface="Times New Roman" pitchFamily="18" charset="0"/>
              </a:rPr>
              <a:t>Tiedot kerroksista</a:t>
            </a:r>
          </a:p>
          <a:p>
            <a:pPr lvl="1">
              <a:spcBef>
                <a:spcPct val="0"/>
              </a:spcBef>
            </a:pPr>
            <a:r>
              <a:rPr lang="fi-FI" sz="1800" dirty="0" smtClean="0">
                <a:cs typeface="Times New Roman" pitchFamily="18" charset="0"/>
              </a:rPr>
              <a:t>Maanjäristysaaltojen eteneminen</a:t>
            </a:r>
            <a:endParaRPr lang="fi-FI" sz="2000" dirty="0" smtClean="0">
              <a:cs typeface="Times New Roman" pitchFamily="18" charset="0"/>
            </a:endParaRPr>
          </a:p>
          <a:p>
            <a:pPr lvl="1">
              <a:spcBef>
                <a:spcPct val="0"/>
              </a:spcBef>
            </a:pPr>
            <a:endParaRPr lang="fi-FI" sz="2000" dirty="0" smtClean="0">
              <a:cs typeface="Times New Roman" pitchFamily="18" charset="0"/>
            </a:endParaRPr>
          </a:p>
        </p:txBody>
      </p:sp>
      <p:pic>
        <p:nvPicPr>
          <p:cNvPr id="2" name="Kuv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700808"/>
            <a:ext cx="2664296" cy="3976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32342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1716</TotalTime>
  <Words>84</Words>
  <Application>Microsoft Office PowerPoint</Application>
  <PresentationFormat>Näytössä katseltava diaesitys (4:3)</PresentationFormat>
  <Paragraphs>26</Paragraphs>
  <Slides>4</Slides>
  <Notes>4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/>
      <vt:lpstr>14. Maapallon rakenne</vt:lpstr>
      <vt:lpstr>Maapallon kuori</vt:lpstr>
      <vt:lpstr>PowerPoint-esitys</vt:lpstr>
      <vt:lpstr>Maapallon sisärakenne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Esityksen nimi  (voi olla kaksirivinen)</dc:title>
  <dc:creator>Käyttäjä</dc:creator>
  <cp:lastModifiedBy>Käyttäjä</cp:lastModifiedBy>
  <cp:revision>38</cp:revision>
  <dcterms:modified xsi:type="dcterms:W3CDTF">2013-05-09T08:12:10Z</dcterms:modified>
</cp:coreProperties>
</file>