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6" r:id="rId7"/>
    <p:sldId id="258" r:id="rId8"/>
    <p:sldId id="264" r:id="rId9"/>
    <p:sldId id="259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1044D-5142-479F-BC40-25FE8AF28F7A}" v="4" dt="2019-09-12T13:53:3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3.svg"/><Relationship Id="rId1" Type="http://schemas.openxmlformats.org/officeDocument/2006/relationships/image" Target="../media/image18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3.svg"/><Relationship Id="rId1" Type="http://schemas.openxmlformats.org/officeDocument/2006/relationships/image" Target="../media/image18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A56B5-4DE1-4931-ACB9-585D524013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C586BEC-6F7D-474B-9AFE-3D6C4623349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Jyväskylästä käsin toimiva oppimisalusta</a:t>
          </a:r>
          <a:endParaRPr lang="en-US"/>
        </a:p>
      </dgm:t>
    </dgm:pt>
    <dgm:pt modelId="{DCB38A4F-0C5F-42C8-8694-BF137EC52B7C}" type="parTrans" cxnId="{79CE0285-EA86-4233-81A6-F67F33891C53}">
      <dgm:prSet/>
      <dgm:spPr/>
      <dgm:t>
        <a:bodyPr/>
        <a:lstStyle/>
        <a:p>
          <a:endParaRPr lang="en-US" sz="1600"/>
        </a:p>
      </dgm:t>
    </dgm:pt>
    <dgm:pt modelId="{58DDA915-0E9A-4BAD-8669-3A89EA830B79}" type="sibTrans" cxnId="{79CE0285-EA86-4233-81A6-F67F33891C53}">
      <dgm:prSet/>
      <dgm:spPr/>
      <dgm:t>
        <a:bodyPr/>
        <a:lstStyle/>
        <a:p>
          <a:endParaRPr lang="en-US"/>
        </a:p>
      </dgm:t>
    </dgm:pt>
    <dgm:pt modelId="{B3A67B6D-A718-4205-B9FB-72F3FF22E5C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Mäntsälässä käytössä noin vuodesta 2002 alkaen.</a:t>
          </a:r>
          <a:endParaRPr lang="en-US"/>
        </a:p>
      </dgm:t>
    </dgm:pt>
    <dgm:pt modelId="{4BD220B8-4753-42E2-9E6A-1384060D8E50}" type="parTrans" cxnId="{39BB5DD3-40CC-4BB5-8A80-84C29C84EEF6}">
      <dgm:prSet/>
      <dgm:spPr/>
      <dgm:t>
        <a:bodyPr/>
        <a:lstStyle/>
        <a:p>
          <a:endParaRPr lang="en-US" sz="1600"/>
        </a:p>
      </dgm:t>
    </dgm:pt>
    <dgm:pt modelId="{B827673D-6DDF-4C49-A0DD-8865DE502C79}" type="sibTrans" cxnId="{39BB5DD3-40CC-4BB5-8A80-84C29C84EEF6}">
      <dgm:prSet/>
      <dgm:spPr/>
      <dgm:t>
        <a:bodyPr/>
        <a:lstStyle/>
        <a:p>
          <a:endParaRPr lang="en-US"/>
        </a:p>
      </dgm:t>
    </dgm:pt>
    <dgm:pt modelId="{69C42E18-501E-4F8D-871D-DB664958BF3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alun perin kouluille omaan käyttöön</a:t>
          </a:r>
          <a:endParaRPr lang="en-US"/>
        </a:p>
      </dgm:t>
    </dgm:pt>
    <dgm:pt modelId="{B16AB96D-8EE3-41DE-96AA-31C458DD1B56}" type="parTrans" cxnId="{51C0D658-8F4E-426D-8D7A-3305562FB454}">
      <dgm:prSet/>
      <dgm:spPr/>
      <dgm:t>
        <a:bodyPr/>
        <a:lstStyle/>
        <a:p>
          <a:endParaRPr lang="en-US" sz="1600"/>
        </a:p>
      </dgm:t>
    </dgm:pt>
    <dgm:pt modelId="{2CCC1950-EABB-4CDC-B02B-18E65024FD75}" type="sibTrans" cxnId="{51C0D658-8F4E-426D-8D7A-3305562FB454}">
      <dgm:prSet/>
      <dgm:spPr/>
      <dgm:t>
        <a:bodyPr/>
        <a:lstStyle/>
        <a:p>
          <a:endParaRPr lang="en-US"/>
        </a:p>
      </dgm:t>
    </dgm:pt>
    <dgm:pt modelId="{2C69733A-7A2D-4980-A9E1-A4413BA81355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melko pian koulujen kotisivualustaksi</a:t>
          </a:r>
          <a:endParaRPr lang="en-US"/>
        </a:p>
      </dgm:t>
    </dgm:pt>
    <dgm:pt modelId="{2912F296-914F-49DE-82DD-F07C06E9BFAD}" type="parTrans" cxnId="{E6AB09AF-B74D-409E-9BDE-99FE87741DA6}">
      <dgm:prSet/>
      <dgm:spPr/>
      <dgm:t>
        <a:bodyPr/>
        <a:lstStyle/>
        <a:p>
          <a:endParaRPr lang="en-US" sz="1600"/>
        </a:p>
      </dgm:t>
    </dgm:pt>
    <dgm:pt modelId="{FAB7A68A-D672-4B31-9FFF-F968A5242429}" type="sibTrans" cxnId="{E6AB09AF-B74D-409E-9BDE-99FE87741DA6}">
      <dgm:prSet/>
      <dgm:spPr/>
      <dgm:t>
        <a:bodyPr/>
        <a:lstStyle/>
        <a:p>
          <a:endParaRPr lang="en-US"/>
        </a:p>
      </dgm:t>
    </dgm:pt>
    <dgm:pt modelId="{A6AA7D30-28DE-4824-8C0A-2DE76ED7589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kestänyt mukana Edisonin rinnalla </a:t>
          </a:r>
          <a:endParaRPr lang="en-US"/>
        </a:p>
      </dgm:t>
    </dgm:pt>
    <dgm:pt modelId="{87494BC0-D310-43F8-8421-F33936757CCF}" type="parTrans" cxnId="{DC6874CB-FB42-4E55-9B9A-594A050A00E5}">
      <dgm:prSet/>
      <dgm:spPr/>
      <dgm:t>
        <a:bodyPr/>
        <a:lstStyle/>
        <a:p>
          <a:endParaRPr lang="en-US" sz="1600"/>
        </a:p>
      </dgm:t>
    </dgm:pt>
    <dgm:pt modelId="{B5426F43-B2B1-4E04-BE9D-E39952455CCB}" type="sibTrans" cxnId="{DC6874CB-FB42-4E55-9B9A-594A050A00E5}">
      <dgm:prSet/>
      <dgm:spPr/>
      <dgm:t>
        <a:bodyPr/>
        <a:lstStyle/>
        <a:p>
          <a:endParaRPr lang="en-US"/>
        </a:p>
      </dgm:t>
    </dgm:pt>
    <dgm:pt modelId="{B2413053-437F-4BF3-B45C-84A506BE083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nyt Edisonin poistuessa kannattaa taas päivittää osaaminen</a:t>
          </a:r>
          <a:endParaRPr lang="en-US"/>
        </a:p>
      </dgm:t>
    </dgm:pt>
    <dgm:pt modelId="{9C8F9700-57CA-4EEB-828B-5FA2167BD59F}" type="parTrans" cxnId="{0FE334F9-E92B-4647-A21B-2F6B60F62331}">
      <dgm:prSet/>
      <dgm:spPr/>
      <dgm:t>
        <a:bodyPr/>
        <a:lstStyle/>
        <a:p>
          <a:endParaRPr lang="en-US" sz="1600"/>
        </a:p>
      </dgm:t>
    </dgm:pt>
    <dgm:pt modelId="{D4D37F8B-AC72-41BD-80BA-9DCF1397C11C}" type="sibTrans" cxnId="{0FE334F9-E92B-4647-A21B-2F6B60F62331}">
      <dgm:prSet/>
      <dgm:spPr/>
      <dgm:t>
        <a:bodyPr/>
        <a:lstStyle/>
        <a:p>
          <a:endParaRPr lang="en-US"/>
        </a:p>
      </dgm:t>
    </dgm:pt>
    <dgm:pt modelId="{8CC51A6D-AD64-46A3-ABBE-13B791E830D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toimii osittain päällekkäin OneDriven kanssa, mutta myös paljon omia, loistavia ominaisuuksia</a:t>
          </a:r>
          <a:endParaRPr lang="en-US"/>
        </a:p>
      </dgm:t>
    </dgm:pt>
    <dgm:pt modelId="{382E4844-5286-44F5-9BEB-332EE75910D5}" type="parTrans" cxnId="{5255F31E-ED39-4A34-A58F-39C779C34A67}">
      <dgm:prSet/>
      <dgm:spPr/>
      <dgm:t>
        <a:bodyPr/>
        <a:lstStyle/>
        <a:p>
          <a:endParaRPr lang="en-US" sz="1600"/>
        </a:p>
      </dgm:t>
    </dgm:pt>
    <dgm:pt modelId="{A0AF7A90-33DB-4DB2-A487-58E7FDAA2244}" type="sibTrans" cxnId="{5255F31E-ED39-4A34-A58F-39C779C34A67}">
      <dgm:prSet/>
      <dgm:spPr/>
      <dgm:t>
        <a:bodyPr/>
        <a:lstStyle/>
        <a:p>
          <a:endParaRPr lang="en-US"/>
        </a:p>
      </dgm:t>
    </dgm:pt>
    <dgm:pt modelId="{07E87E0B-127C-4525-9E96-46C4B0D66E8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Peda.nettia kehitetään jatkuvasti</a:t>
          </a:r>
          <a:endParaRPr lang="en-US"/>
        </a:p>
      </dgm:t>
    </dgm:pt>
    <dgm:pt modelId="{0CE6B1CE-89FA-4698-87E0-6FFEA158F918}" type="parTrans" cxnId="{5FF766EC-B412-408F-AB93-CD8E726E7164}">
      <dgm:prSet/>
      <dgm:spPr/>
      <dgm:t>
        <a:bodyPr/>
        <a:lstStyle/>
        <a:p>
          <a:endParaRPr lang="en-US" sz="1600"/>
        </a:p>
      </dgm:t>
    </dgm:pt>
    <dgm:pt modelId="{68F32D88-CFD4-468B-91F3-6352417D596B}" type="sibTrans" cxnId="{5FF766EC-B412-408F-AB93-CD8E726E7164}">
      <dgm:prSet/>
      <dgm:spPr/>
      <dgm:t>
        <a:bodyPr/>
        <a:lstStyle/>
        <a:p>
          <a:endParaRPr lang="en-US"/>
        </a:p>
      </dgm:t>
    </dgm:pt>
    <dgm:pt modelId="{381647CB-F857-4C68-A171-81D44080B54B}" type="pres">
      <dgm:prSet presAssocID="{318A56B5-4DE1-4931-ACB9-585D524013E9}" presName="root" presStyleCnt="0">
        <dgm:presLayoutVars>
          <dgm:dir/>
          <dgm:resizeHandles val="exact"/>
        </dgm:presLayoutVars>
      </dgm:prSet>
      <dgm:spPr/>
    </dgm:pt>
    <dgm:pt modelId="{BD83302E-CCC6-4731-8519-320B2AC8A914}" type="pres">
      <dgm:prSet presAssocID="{FC586BEC-6F7D-474B-9AFE-3D6C46233494}" presName="compNode" presStyleCnt="0"/>
      <dgm:spPr/>
    </dgm:pt>
    <dgm:pt modelId="{3BA8BC55-DD41-46E5-9162-DF2CBB78DE3F}" type="pres">
      <dgm:prSet presAssocID="{FC586BEC-6F7D-474B-9AFE-3D6C46233494}" presName="bgRect" presStyleLbl="bgShp" presStyleIdx="0" presStyleCnt="8"/>
      <dgm:spPr/>
    </dgm:pt>
    <dgm:pt modelId="{20B74C8A-6635-4C3D-89EF-D87F50B5F795}" type="pres">
      <dgm:prSet presAssocID="{FC586BEC-6F7D-474B-9AFE-3D6C4623349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B2EDDE92-F326-493B-862D-0580C5A8434E}" type="pres">
      <dgm:prSet presAssocID="{FC586BEC-6F7D-474B-9AFE-3D6C46233494}" presName="spaceRect" presStyleCnt="0"/>
      <dgm:spPr/>
    </dgm:pt>
    <dgm:pt modelId="{78313006-DB62-4945-BFCD-2F72B2BCE4E3}" type="pres">
      <dgm:prSet presAssocID="{FC586BEC-6F7D-474B-9AFE-3D6C46233494}" presName="parTx" presStyleLbl="revTx" presStyleIdx="0" presStyleCnt="8">
        <dgm:presLayoutVars>
          <dgm:chMax val="0"/>
          <dgm:chPref val="0"/>
        </dgm:presLayoutVars>
      </dgm:prSet>
      <dgm:spPr/>
    </dgm:pt>
    <dgm:pt modelId="{8F30293A-4E30-4689-90A2-3027B899344F}" type="pres">
      <dgm:prSet presAssocID="{58DDA915-0E9A-4BAD-8669-3A89EA830B79}" presName="sibTrans" presStyleCnt="0"/>
      <dgm:spPr/>
    </dgm:pt>
    <dgm:pt modelId="{1D850892-89B5-41A2-B349-CDBAC24661FB}" type="pres">
      <dgm:prSet presAssocID="{B3A67B6D-A718-4205-B9FB-72F3FF22E5CD}" presName="compNode" presStyleCnt="0"/>
      <dgm:spPr/>
    </dgm:pt>
    <dgm:pt modelId="{80DFCF55-33FF-4B11-BD54-BA67791C95BA}" type="pres">
      <dgm:prSet presAssocID="{B3A67B6D-A718-4205-B9FB-72F3FF22E5CD}" presName="bgRect" presStyleLbl="bgShp" presStyleIdx="1" presStyleCnt="8"/>
      <dgm:spPr/>
    </dgm:pt>
    <dgm:pt modelId="{DB86D4AD-0253-46FC-AEA3-4635AD1D3383}" type="pres">
      <dgm:prSet presAssocID="{B3A67B6D-A718-4205-B9FB-72F3FF22E5C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6221056-9BAF-4862-B487-64A382C65E53}" type="pres">
      <dgm:prSet presAssocID="{B3A67B6D-A718-4205-B9FB-72F3FF22E5CD}" presName="spaceRect" presStyleCnt="0"/>
      <dgm:spPr/>
    </dgm:pt>
    <dgm:pt modelId="{1CA3BC17-EBF4-45A6-A1B5-0571B8C366FF}" type="pres">
      <dgm:prSet presAssocID="{B3A67B6D-A718-4205-B9FB-72F3FF22E5CD}" presName="parTx" presStyleLbl="revTx" presStyleIdx="1" presStyleCnt="8">
        <dgm:presLayoutVars>
          <dgm:chMax val="0"/>
          <dgm:chPref val="0"/>
        </dgm:presLayoutVars>
      </dgm:prSet>
      <dgm:spPr/>
    </dgm:pt>
    <dgm:pt modelId="{BFA809EF-1AE7-4E17-BC89-F73E43DD0F15}" type="pres">
      <dgm:prSet presAssocID="{B827673D-6DDF-4C49-A0DD-8865DE502C79}" presName="sibTrans" presStyleCnt="0"/>
      <dgm:spPr/>
    </dgm:pt>
    <dgm:pt modelId="{1D4F504A-45E7-45EA-A064-047234066C39}" type="pres">
      <dgm:prSet presAssocID="{69C42E18-501E-4F8D-871D-DB664958BF3A}" presName="compNode" presStyleCnt="0"/>
      <dgm:spPr/>
    </dgm:pt>
    <dgm:pt modelId="{76A79714-DB7E-437D-A325-EEE764E45FC4}" type="pres">
      <dgm:prSet presAssocID="{69C42E18-501E-4F8D-871D-DB664958BF3A}" presName="bgRect" presStyleLbl="bgShp" presStyleIdx="2" presStyleCnt="8"/>
      <dgm:spPr/>
    </dgm:pt>
    <dgm:pt modelId="{C0297405-1DF9-4555-911B-BEDE5EAF9902}" type="pres">
      <dgm:prSet presAssocID="{69C42E18-501E-4F8D-871D-DB664958BF3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E1387E5-DB33-4F7A-8D73-5372626F2232}" type="pres">
      <dgm:prSet presAssocID="{69C42E18-501E-4F8D-871D-DB664958BF3A}" presName="spaceRect" presStyleCnt="0"/>
      <dgm:spPr/>
    </dgm:pt>
    <dgm:pt modelId="{2464B78D-C3FE-4BC7-A1CE-AEF43F57A40F}" type="pres">
      <dgm:prSet presAssocID="{69C42E18-501E-4F8D-871D-DB664958BF3A}" presName="parTx" presStyleLbl="revTx" presStyleIdx="2" presStyleCnt="8">
        <dgm:presLayoutVars>
          <dgm:chMax val="0"/>
          <dgm:chPref val="0"/>
        </dgm:presLayoutVars>
      </dgm:prSet>
      <dgm:spPr/>
    </dgm:pt>
    <dgm:pt modelId="{ABFCC619-91A2-4979-BAAA-5D7AC362101F}" type="pres">
      <dgm:prSet presAssocID="{2CCC1950-EABB-4CDC-B02B-18E65024FD75}" presName="sibTrans" presStyleCnt="0"/>
      <dgm:spPr/>
    </dgm:pt>
    <dgm:pt modelId="{67FF00FC-E61B-43EE-BF03-BC4B63CC6DDE}" type="pres">
      <dgm:prSet presAssocID="{2C69733A-7A2D-4980-A9E1-A4413BA81355}" presName="compNode" presStyleCnt="0"/>
      <dgm:spPr/>
    </dgm:pt>
    <dgm:pt modelId="{7C2180D0-B07B-4370-ADA5-94ABD2F17A4F}" type="pres">
      <dgm:prSet presAssocID="{2C69733A-7A2D-4980-A9E1-A4413BA81355}" presName="bgRect" presStyleLbl="bgShp" presStyleIdx="3" presStyleCnt="8"/>
      <dgm:spPr/>
    </dgm:pt>
    <dgm:pt modelId="{AA66D905-C907-4578-9EF9-6F9AA77EACC6}" type="pres">
      <dgm:prSet presAssocID="{2C69733A-7A2D-4980-A9E1-A4413BA8135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C824DCB5-40EA-4998-B802-4BBEAE2E2B30}" type="pres">
      <dgm:prSet presAssocID="{2C69733A-7A2D-4980-A9E1-A4413BA81355}" presName="spaceRect" presStyleCnt="0"/>
      <dgm:spPr/>
    </dgm:pt>
    <dgm:pt modelId="{7308EBE7-BF94-409A-9D89-810F96A9C101}" type="pres">
      <dgm:prSet presAssocID="{2C69733A-7A2D-4980-A9E1-A4413BA81355}" presName="parTx" presStyleLbl="revTx" presStyleIdx="3" presStyleCnt="8">
        <dgm:presLayoutVars>
          <dgm:chMax val="0"/>
          <dgm:chPref val="0"/>
        </dgm:presLayoutVars>
      </dgm:prSet>
      <dgm:spPr/>
    </dgm:pt>
    <dgm:pt modelId="{4D125767-6195-4F1F-AF60-3A07094EC2A9}" type="pres">
      <dgm:prSet presAssocID="{FAB7A68A-D672-4B31-9FFF-F968A5242429}" presName="sibTrans" presStyleCnt="0"/>
      <dgm:spPr/>
    </dgm:pt>
    <dgm:pt modelId="{10B4E821-E4A3-4FFB-B889-43BE3571350C}" type="pres">
      <dgm:prSet presAssocID="{A6AA7D30-28DE-4824-8C0A-2DE76ED75891}" presName="compNode" presStyleCnt="0"/>
      <dgm:spPr/>
    </dgm:pt>
    <dgm:pt modelId="{6096F41C-66BE-458E-8080-5C575AB88D73}" type="pres">
      <dgm:prSet presAssocID="{A6AA7D30-28DE-4824-8C0A-2DE76ED75891}" presName="bgRect" presStyleLbl="bgShp" presStyleIdx="4" presStyleCnt="8"/>
      <dgm:spPr/>
    </dgm:pt>
    <dgm:pt modelId="{670E4749-D393-44CE-AAEB-4DB78370FF79}" type="pres">
      <dgm:prSet presAssocID="{A6AA7D30-28DE-4824-8C0A-2DE76ED7589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6B1A8C5B-F6D1-44BA-B7D2-3EFAF128853F}" type="pres">
      <dgm:prSet presAssocID="{A6AA7D30-28DE-4824-8C0A-2DE76ED75891}" presName="spaceRect" presStyleCnt="0"/>
      <dgm:spPr/>
    </dgm:pt>
    <dgm:pt modelId="{9B4BEB49-0B60-4CA1-A291-F41F2EDF95F0}" type="pres">
      <dgm:prSet presAssocID="{A6AA7D30-28DE-4824-8C0A-2DE76ED75891}" presName="parTx" presStyleLbl="revTx" presStyleIdx="4" presStyleCnt="8">
        <dgm:presLayoutVars>
          <dgm:chMax val="0"/>
          <dgm:chPref val="0"/>
        </dgm:presLayoutVars>
      </dgm:prSet>
      <dgm:spPr/>
    </dgm:pt>
    <dgm:pt modelId="{843C3DC3-92C7-4CE5-B8C9-C7D528354334}" type="pres">
      <dgm:prSet presAssocID="{B5426F43-B2B1-4E04-BE9D-E39952455CCB}" presName="sibTrans" presStyleCnt="0"/>
      <dgm:spPr/>
    </dgm:pt>
    <dgm:pt modelId="{36F6DD7A-0765-4BB0-B694-959E5D3D7816}" type="pres">
      <dgm:prSet presAssocID="{B2413053-437F-4BF3-B45C-84A506BE0832}" presName="compNode" presStyleCnt="0"/>
      <dgm:spPr/>
    </dgm:pt>
    <dgm:pt modelId="{C9BE68BD-9936-4813-8D7A-1E06D55B33F0}" type="pres">
      <dgm:prSet presAssocID="{B2413053-437F-4BF3-B45C-84A506BE0832}" presName="bgRect" presStyleLbl="bgShp" presStyleIdx="5" presStyleCnt="8"/>
      <dgm:spPr/>
    </dgm:pt>
    <dgm:pt modelId="{F4E94130-94E2-4433-B49E-6AE3C22ECAFB}" type="pres">
      <dgm:prSet presAssocID="{B2413053-437F-4BF3-B45C-84A506BE0832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1B51B50-5D57-4A9F-B86E-A24BA5119859}" type="pres">
      <dgm:prSet presAssocID="{B2413053-437F-4BF3-B45C-84A506BE0832}" presName="spaceRect" presStyleCnt="0"/>
      <dgm:spPr/>
    </dgm:pt>
    <dgm:pt modelId="{C0BA248C-36C2-4305-8144-6C7061FEDA3E}" type="pres">
      <dgm:prSet presAssocID="{B2413053-437F-4BF3-B45C-84A506BE0832}" presName="parTx" presStyleLbl="revTx" presStyleIdx="5" presStyleCnt="8">
        <dgm:presLayoutVars>
          <dgm:chMax val="0"/>
          <dgm:chPref val="0"/>
        </dgm:presLayoutVars>
      </dgm:prSet>
      <dgm:spPr/>
    </dgm:pt>
    <dgm:pt modelId="{45BFA0A9-D913-4F7B-9045-205DBB745BCA}" type="pres">
      <dgm:prSet presAssocID="{D4D37F8B-AC72-41BD-80BA-9DCF1397C11C}" presName="sibTrans" presStyleCnt="0"/>
      <dgm:spPr/>
    </dgm:pt>
    <dgm:pt modelId="{3C66DDC3-AE2F-45B8-8182-7146009D7D45}" type="pres">
      <dgm:prSet presAssocID="{8CC51A6D-AD64-46A3-ABBE-13B791E830D8}" presName="compNode" presStyleCnt="0"/>
      <dgm:spPr/>
    </dgm:pt>
    <dgm:pt modelId="{8FF01B7C-C395-4E96-8320-479D37EE37E5}" type="pres">
      <dgm:prSet presAssocID="{8CC51A6D-AD64-46A3-ABBE-13B791E830D8}" presName="bgRect" presStyleLbl="bgShp" presStyleIdx="6" presStyleCnt="8"/>
      <dgm:spPr/>
    </dgm:pt>
    <dgm:pt modelId="{2797DB79-F107-43FD-879F-EFFF8BC878FC}" type="pres">
      <dgm:prSet presAssocID="{8CC51A6D-AD64-46A3-ABBE-13B791E830D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516E21C-17FA-4E7B-B88A-2300A5C6ACFB}" type="pres">
      <dgm:prSet presAssocID="{8CC51A6D-AD64-46A3-ABBE-13B791E830D8}" presName="spaceRect" presStyleCnt="0"/>
      <dgm:spPr/>
    </dgm:pt>
    <dgm:pt modelId="{380EB70F-38A3-4949-975B-8882EA15E6BD}" type="pres">
      <dgm:prSet presAssocID="{8CC51A6D-AD64-46A3-ABBE-13B791E830D8}" presName="parTx" presStyleLbl="revTx" presStyleIdx="6" presStyleCnt="8">
        <dgm:presLayoutVars>
          <dgm:chMax val="0"/>
          <dgm:chPref val="0"/>
        </dgm:presLayoutVars>
      </dgm:prSet>
      <dgm:spPr/>
    </dgm:pt>
    <dgm:pt modelId="{8AC49E4A-38E2-4994-AC9E-C58386678AC0}" type="pres">
      <dgm:prSet presAssocID="{A0AF7A90-33DB-4DB2-A487-58E7FDAA2244}" presName="sibTrans" presStyleCnt="0"/>
      <dgm:spPr/>
    </dgm:pt>
    <dgm:pt modelId="{86485EDB-59BF-465D-9570-C485AFF20F80}" type="pres">
      <dgm:prSet presAssocID="{07E87E0B-127C-4525-9E96-46C4B0D66E84}" presName="compNode" presStyleCnt="0"/>
      <dgm:spPr/>
    </dgm:pt>
    <dgm:pt modelId="{E379690E-4D3B-438F-A5BE-E92E58856ACB}" type="pres">
      <dgm:prSet presAssocID="{07E87E0B-127C-4525-9E96-46C4B0D66E84}" presName="bgRect" presStyleLbl="bgShp" presStyleIdx="7" presStyleCnt="8"/>
      <dgm:spPr/>
    </dgm:pt>
    <dgm:pt modelId="{FE58EA99-4C5E-4669-8503-DE9A29CE3EE1}" type="pres">
      <dgm:prSet presAssocID="{07E87E0B-127C-4525-9E96-46C4B0D66E8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B84E85DC-4787-4062-A1D2-DF3FFD2CEFC6}" type="pres">
      <dgm:prSet presAssocID="{07E87E0B-127C-4525-9E96-46C4B0D66E84}" presName="spaceRect" presStyleCnt="0"/>
      <dgm:spPr/>
    </dgm:pt>
    <dgm:pt modelId="{BC309488-A134-4FF7-AE2D-97122EA2137A}" type="pres">
      <dgm:prSet presAssocID="{07E87E0B-127C-4525-9E96-46C4B0D66E84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5106C00A-6A0A-4493-A60E-9D48E8CEE882}" type="presOf" srcId="{8CC51A6D-AD64-46A3-ABBE-13B791E830D8}" destId="{380EB70F-38A3-4949-975B-8882EA15E6BD}" srcOrd="0" destOrd="0" presId="urn:microsoft.com/office/officeart/2018/2/layout/IconVerticalSolidList"/>
    <dgm:cxn modelId="{08135310-15CF-4997-9E18-E1690F38EC5E}" type="presOf" srcId="{FC586BEC-6F7D-474B-9AFE-3D6C46233494}" destId="{78313006-DB62-4945-BFCD-2F72B2BCE4E3}" srcOrd="0" destOrd="0" presId="urn:microsoft.com/office/officeart/2018/2/layout/IconVerticalSolidList"/>
    <dgm:cxn modelId="{A99A8719-B9A5-4BC2-AD50-E62C30AE1107}" type="presOf" srcId="{B2413053-437F-4BF3-B45C-84A506BE0832}" destId="{C0BA248C-36C2-4305-8144-6C7061FEDA3E}" srcOrd="0" destOrd="0" presId="urn:microsoft.com/office/officeart/2018/2/layout/IconVerticalSolidList"/>
    <dgm:cxn modelId="{5255F31E-ED39-4A34-A58F-39C779C34A67}" srcId="{318A56B5-4DE1-4931-ACB9-585D524013E9}" destId="{8CC51A6D-AD64-46A3-ABBE-13B791E830D8}" srcOrd="6" destOrd="0" parTransId="{382E4844-5286-44F5-9BEB-332EE75910D5}" sibTransId="{A0AF7A90-33DB-4DB2-A487-58E7FDAA2244}"/>
    <dgm:cxn modelId="{D6B8693F-E417-45B4-BA4C-675F0D70146A}" type="presOf" srcId="{07E87E0B-127C-4525-9E96-46C4B0D66E84}" destId="{BC309488-A134-4FF7-AE2D-97122EA2137A}" srcOrd="0" destOrd="0" presId="urn:microsoft.com/office/officeart/2018/2/layout/IconVerticalSolidList"/>
    <dgm:cxn modelId="{5945AE76-94A1-4407-8D74-398F0F300480}" type="presOf" srcId="{A6AA7D30-28DE-4824-8C0A-2DE76ED75891}" destId="{9B4BEB49-0B60-4CA1-A291-F41F2EDF95F0}" srcOrd="0" destOrd="0" presId="urn:microsoft.com/office/officeart/2018/2/layout/IconVerticalSolidList"/>
    <dgm:cxn modelId="{51C0D658-8F4E-426D-8D7A-3305562FB454}" srcId="{318A56B5-4DE1-4931-ACB9-585D524013E9}" destId="{69C42E18-501E-4F8D-871D-DB664958BF3A}" srcOrd="2" destOrd="0" parTransId="{B16AB96D-8EE3-41DE-96AA-31C458DD1B56}" sibTransId="{2CCC1950-EABB-4CDC-B02B-18E65024FD75}"/>
    <dgm:cxn modelId="{D37E6F80-3C98-445E-B6C2-8563A00BEDC0}" type="presOf" srcId="{69C42E18-501E-4F8D-871D-DB664958BF3A}" destId="{2464B78D-C3FE-4BC7-A1CE-AEF43F57A40F}" srcOrd="0" destOrd="0" presId="urn:microsoft.com/office/officeart/2018/2/layout/IconVerticalSolidList"/>
    <dgm:cxn modelId="{79CE0285-EA86-4233-81A6-F67F33891C53}" srcId="{318A56B5-4DE1-4931-ACB9-585D524013E9}" destId="{FC586BEC-6F7D-474B-9AFE-3D6C46233494}" srcOrd="0" destOrd="0" parTransId="{DCB38A4F-0C5F-42C8-8694-BF137EC52B7C}" sibTransId="{58DDA915-0E9A-4BAD-8669-3A89EA830B79}"/>
    <dgm:cxn modelId="{D7A11585-F720-4268-B21B-BD381DA3692D}" type="presOf" srcId="{318A56B5-4DE1-4931-ACB9-585D524013E9}" destId="{381647CB-F857-4C68-A171-81D44080B54B}" srcOrd="0" destOrd="0" presId="urn:microsoft.com/office/officeart/2018/2/layout/IconVerticalSolidList"/>
    <dgm:cxn modelId="{DC5EA89D-FEA8-413B-8B08-7A98EFD1F9EB}" type="presOf" srcId="{2C69733A-7A2D-4980-A9E1-A4413BA81355}" destId="{7308EBE7-BF94-409A-9D89-810F96A9C101}" srcOrd="0" destOrd="0" presId="urn:microsoft.com/office/officeart/2018/2/layout/IconVerticalSolidList"/>
    <dgm:cxn modelId="{E6AB09AF-B74D-409E-9BDE-99FE87741DA6}" srcId="{318A56B5-4DE1-4931-ACB9-585D524013E9}" destId="{2C69733A-7A2D-4980-A9E1-A4413BA81355}" srcOrd="3" destOrd="0" parTransId="{2912F296-914F-49DE-82DD-F07C06E9BFAD}" sibTransId="{FAB7A68A-D672-4B31-9FFF-F968A5242429}"/>
    <dgm:cxn modelId="{A6E0FCBB-DFC5-4457-9B83-94CCFFCBC881}" type="presOf" srcId="{B3A67B6D-A718-4205-B9FB-72F3FF22E5CD}" destId="{1CA3BC17-EBF4-45A6-A1B5-0571B8C366FF}" srcOrd="0" destOrd="0" presId="urn:microsoft.com/office/officeart/2018/2/layout/IconVerticalSolidList"/>
    <dgm:cxn modelId="{DC6874CB-FB42-4E55-9B9A-594A050A00E5}" srcId="{318A56B5-4DE1-4931-ACB9-585D524013E9}" destId="{A6AA7D30-28DE-4824-8C0A-2DE76ED75891}" srcOrd="4" destOrd="0" parTransId="{87494BC0-D310-43F8-8421-F33936757CCF}" sibTransId="{B5426F43-B2B1-4E04-BE9D-E39952455CCB}"/>
    <dgm:cxn modelId="{39BB5DD3-40CC-4BB5-8A80-84C29C84EEF6}" srcId="{318A56B5-4DE1-4931-ACB9-585D524013E9}" destId="{B3A67B6D-A718-4205-B9FB-72F3FF22E5CD}" srcOrd="1" destOrd="0" parTransId="{4BD220B8-4753-42E2-9E6A-1384060D8E50}" sibTransId="{B827673D-6DDF-4C49-A0DD-8865DE502C79}"/>
    <dgm:cxn modelId="{5FF766EC-B412-408F-AB93-CD8E726E7164}" srcId="{318A56B5-4DE1-4931-ACB9-585D524013E9}" destId="{07E87E0B-127C-4525-9E96-46C4B0D66E84}" srcOrd="7" destOrd="0" parTransId="{0CE6B1CE-89FA-4698-87E0-6FFEA158F918}" sibTransId="{68F32D88-CFD4-468B-91F3-6352417D596B}"/>
    <dgm:cxn modelId="{0FE334F9-E92B-4647-A21B-2F6B60F62331}" srcId="{318A56B5-4DE1-4931-ACB9-585D524013E9}" destId="{B2413053-437F-4BF3-B45C-84A506BE0832}" srcOrd="5" destOrd="0" parTransId="{9C8F9700-57CA-4EEB-828B-5FA2167BD59F}" sibTransId="{D4D37F8B-AC72-41BD-80BA-9DCF1397C11C}"/>
    <dgm:cxn modelId="{D01050B5-9D36-4D0F-8FDF-AFAC449823AB}" type="presParOf" srcId="{381647CB-F857-4C68-A171-81D44080B54B}" destId="{BD83302E-CCC6-4731-8519-320B2AC8A914}" srcOrd="0" destOrd="0" presId="urn:microsoft.com/office/officeart/2018/2/layout/IconVerticalSolidList"/>
    <dgm:cxn modelId="{18A6B12B-902B-4642-8293-5315B0F1D3E8}" type="presParOf" srcId="{BD83302E-CCC6-4731-8519-320B2AC8A914}" destId="{3BA8BC55-DD41-46E5-9162-DF2CBB78DE3F}" srcOrd="0" destOrd="0" presId="urn:microsoft.com/office/officeart/2018/2/layout/IconVerticalSolidList"/>
    <dgm:cxn modelId="{32F27794-ADF9-4D17-BF44-01F9B40BACD6}" type="presParOf" srcId="{BD83302E-CCC6-4731-8519-320B2AC8A914}" destId="{20B74C8A-6635-4C3D-89EF-D87F50B5F795}" srcOrd="1" destOrd="0" presId="urn:microsoft.com/office/officeart/2018/2/layout/IconVerticalSolidList"/>
    <dgm:cxn modelId="{ED1A2432-6508-41B9-8EC9-42BAEC244910}" type="presParOf" srcId="{BD83302E-CCC6-4731-8519-320B2AC8A914}" destId="{B2EDDE92-F326-493B-862D-0580C5A8434E}" srcOrd="2" destOrd="0" presId="urn:microsoft.com/office/officeart/2018/2/layout/IconVerticalSolidList"/>
    <dgm:cxn modelId="{F4B7BA9E-0E3A-41CE-ADA4-8C9AE36D96FF}" type="presParOf" srcId="{BD83302E-CCC6-4731-8519-320B2AC8A914}" destId="{78313006-DB62-4945-BFCD-2F72B2BCE4E3}" srcOrd="3" destOrd="0" presId="urn:microsoft.com/office/officeart/2018/2/layout/IconVerticalSolidList"/>
    <dgm:cxn modelId="{572C0FBA-E36F-4365-807B-7C5806A57A99}" type="presParOf" srcId="{381647CB-F857-4C68-A171-81D44080B54B}" destId="{8F30293A-4E30-4689-90A2-3027B899344F}" srcOrd="1" destOrd="0" presId="urn:microsoft.com/office/officeart/2018/2/layout/IconVerticalSolidList"/>
    <dgm:cxn modelId="{67052895-61D8-4750-BFFD-B75FFAAB1843}" type="presParOf" srcId="{381647CB-F857-4C68-A171-81D44080B54B}" destId="{1D850892-89B5-41A2-B349-CDBAC24661FB}" srcOrd="2" destOrd="0" presId="urn:microsoft.com/office/officeart/2018/2/layout/IconVerticalSolidList"/>
    <dgm:cxn modelId="{69E98529-A691-4EE8-A686-3BCC4584A20F}" type="presParOf" srcId="{1D850892-89B5-41A2-B349-CDBAC24661FB}" destId="{80DFCF55-33FF-4B11-BD54-BA67791C95BA}" srcOrd="0" destOrd="0" presId="urn:microsoft.com/office/officeart/2018/2/layout/IconVerticalSolidList"/>
    <dgm:cxn modelId="{10D2C660-4BE3-4E72-8C6A-A940B10CBBB8}" type="presParOf" srcId="{1D850892-89B5-41A2-B349-CDBAC24661FB}" destId="{DB86D4AD-0253-46FC-AEA3-4635AD1D3383}" srcOrd="1" destOrd="0" presId="urn:microsoft.com/office/officeart/2018/2/layout/IconVerticalSolidList"/>
    <dgm:cxn modelId="{FDFF7A3E-9F54-4C14-A73A-550A08949508}" type="presParOf" srcId="{1D850892-89B5-41A2-B349-CDBAC24661FB}" destId="{76221056-9BAF-4862-B487-64A382C65E53}" srcOrd="2" destOrd="0" presId="urn:microsoft.com/office/officeart/2018/2/layout/IconVerticalSolidList"/>
    <dgm:cxn modelId="{8E7E217D-F77E-4E0B-8541-60807527AC2F}" type="presParOf" srcId="{1D850892-89B5-41A2-B349-CDBAC24661FB}" destId="{1CA3BC17-EBF4-45A6-A1B5-0571B8C366FF}" srcOrd="3" destOrd="0" presId="urn:microsoft.com/office/officeart/2018/2/layout/IconVerticalSolidList"/>
    <dgm:cxn modelId="{6C607444-7797-4429-88F7-22E942D7BF3D}" type="presParOf" srcId="{381647CB-F857-4C68-A171-81D44080B54B}" destId="{BFA809EF-1AE7-4E17-BC89-F73E43DD0F15}" srcOrd="3" destOrd="0" presId="urn:microsoft.com/office/officeart/2018/2/layout/IconVerticalSolidList"/>
    <dgm:cxn modelId="{247C7F8A-4043-424D-9E0C-98A344E8D192}" type="presParOf" srcId="{381647CB-F857-4C68-A171-81D44080B54B}" destId="{1D4F504A-45E7-45EA-A064-047234066C39}" srcOrd="4" destOrd="0" presId="urn:microsoft.com/office/officeart/2018/2/layout/IconVerticalSolidList"/>
    <dgm:cxn modelId="{04F734FA-A6AC-4878-90E6-792278F01D34}" type="presParOf" srcId="{1D4F504A-45E7-45EA-A064-047234066C39}" destId="{76A79714-DB7E-437D-A325-EEE764E45FC4}" srcOrd="0" destOrd="0" presId="urn:microsoft.com/office/officeart/2018/2/layout/IconVerticalSolidList"/>
    <dgm:cxn modelId="{2E56CB55-2845-435D-978C-332A4DA01A95}" type="presParOf" srcId="{1D4F504A-45E7-45EA-A064-047234066C39}" destId="{C0297405-1DF9-4555-911B-BEDE5EAF9902}" srcOrd="1" destOrd="0" presId="urn:microsoft.com/office/officeart/2018/2/layout/IconVerticalSolidList"/>
    <dgm:cxn modelId="{F2AAA641-BB53-4762-9895-C1F292942874}" type="presParOf" srcId="{1D4F504A-45E7-45EA-A064-047234066C39}" destId="{7E1387E5-DB33-4F7A-8D73-5372626F2232}" srcOrd="2" destOrd="0" presId="urn:microsoft.com/office/officeart/2018/2/layout/IconVerticalSolidList"/>
    <dgm:cxn modelId="{93C20089-5115-4D1E-A558-1F50A939E58C}" type="presParOf" srcId="{1D4F504A-45E7-45EA-A064-047234066C39}" destId="{2464B78D-C3FE-4BC7-A1CE-AEF43F57A40F}" srcOrd="3" destOrd="0" presId="urn:microsoft.com/office/officeart/2018/2/layout/IconVerticalSolidList"/>
    <dgm:cxn modelId="{E86C8D76-BCBC-4345-9208-B148711C3FD6}" type="presParOf" srcId="{381647CB-F857-4C68-A171-81D44080B54B}" destId="{ABFCC619-91A2-4979-BAAA-5D7AC362101F}" srcOrd="5" destOrd="0" presId="urn:microsoft.com/office/officeart/2018/2/layout/IconVerticalSolidList"/>
    <dgm:cxn modelId="{18108A4E-2766-4F62-851E-6735C068A1B5}" type="presParOf" srcId="{381647CB-F857-4C68-A171-81D44080B54B}" destId="{67FF00FC-E61B-43EE-BF03-BC4B63CC6DDE}" srcOrd="6" destOrd="0" presId="urn:microsoft.com/office/officeart/2018/2/layout/IconVerticalSolidList"/>
    <dgm:cxn modelId="{5A42871E-2C8F-4F37-86A4-04C56E08CA5A}" type="presParOf" srcId="{67FF00FC-E61B-43EE-BF03-BC4B63CC6DDE}" destId="{7C2180D0-B07B-4370-ADA5-94ABD2F17A4F}" srcOrd="0" destOrd="0" presId="urn:microsoft.com/office/officeart/2018/2/layout/IconVerticalSolidList"/>
    <dgm:cxn modelId="{0B755D85-70FA-49F4-B02B-BDA73C1EA033}" type="presParOf" srcId="{67FF00FC-E61B-43EE-BF03-BC4B63CC6DDE}" destId="{AA66D905-C907-4578-9EF9-6F9AA77EACC6}" srcOrd="1" destOrd="0" presId="urn:microsoft.com/office/officeart/2018/2/layout/IconVerticalSolidList"/>
    <dgm:cxn modelId="{2CF21A4D-6C53-435D-B4B9-C534B68F7279}" type="presParOf" srcId="{67FF00FC-E61B-43EE-BF03-BC4B63CC6DDE}" destId="{C824DCB5-40EA-4998-B802-4BBEAE2E2B30}" srcOrd="2" destOrd="0" presId="urn:microsoft.com/office/officeart/2018/2/layout/IconVerticalSolidList"/>
    <dgm:cxn modelId="{D74C8D7D-FE05-40DC-B11C-1BBDC2F05D91}" type="presParOf" srcId="{67FF00FC-E61B-43EE-BF03-BC4B63CC6DDE}" destId="{7308EBE7-BF94-409A-9D89-810F96A9C101}" srcOrd="3" destOrd="0" presId="urn:microsoft.com/office/officeart/2018/2/layout/IconVerticalSolidList"/>
    <dgm:cxn modelId="{A6E3FA67-73F0-4269-9F7E-099EFF4C1B3E}" type="presParOf" srcId="{381647CB-F857-4C68-A171-81D44080B54B}" destId="{4D125767-6195-4F1F-AF60-3A07094EC2A9}" srcOrd="7" destOrd="0" presId="urn:microsoft.com/office/officeart/2018/2/layout/IconVerticalSolidList"/>
    <dgm:cxn modelId="{E21B8714-4DEE-444D-A746-21C6F9EB74C7}" type="presParOf" srcId="{381647CB-F857-4C68-A171-81D44080B54B}" destId="{10B4E821-E4A3-4FFB-B889-43BE3571350C}" srcOrd="8" destOrd="0" presId="urn:microsoft.com/office/officeart/2018/2/layout/IconVerticalSolidList"/>
    <dgm:cxn modelId="{DA8D2A87-913D-4913-929F-07C4E7BD219E}" type="presParOf" srcId="{10B4E821-E4A3-4FFB-B889-43BE3571350C}" destId="{6096F41C-66BE-458E-8080-5C575AB88D73}" srcOrd="0" destOrd="0" presId="urn:microsoft.com/office/officeart/2018/2/layout/IconVerticalSolidList"/>
    <dgm:cxn modelId="{71176566-52BC-4622-A64D-CB79241DA947}" type="presParOf" srcId="{10B4E821-E4A3-4FFB-B889-43BE3571350C}" destId="{670E4749-D393-44CE-AAEB-4DB78370FF79}" srcOrd="1" destOrd="0" presId="urn:microsoft.com/office/officeart/2018/2/layout/IconVerticalSolidList"/>
    <dgm:cxn modelId="{1E31890D-F376-4AD9-9B08-82F5288C3308}" type="presParOf" srcId="{10B4E821-E4A3-4FFB-B889-43BE3571350C}" destId="{6B1A8C5B-F6D1-44BA-B7D2-3EFAF128853F}" srcOrd="2" destOrd="0" presId="urn:microsoft.com/office/officeart/2018/2/layout/IconVerticalSolidList"/>
    <dgm:cxn modelId="{EAAB5ED7-CCD6-40BA-BB16-C7896F7068A9}" type="presParOf" srcId="{10B4E821-E4A3-4FFB-B889-43BE3571350C}" destId="{9B4BEB49-0B60-4CA1-A291-F41F2EDF95F0}" srcOrd="3" destOrd="0" presId="urn:microsoft.com/office/officeart/2018/2/layout/IconVerticalSolidList"/>
    <dgm:cxn modelId="{D3B0592F-D18F-4549-A3CA-E7D39A02DDAA}" type="presParOf" srcId="{381647CB-F857-4C68-A171-81D44080B54B}" destId="{843C3DC3-92C7-4CE5-B8C9-C7D528354334}" srcOrd="9" destOrd="0" presId="urn:microsoft.com/office/officeart/2018/2/layout/IconVerticalSolidList"/>
    <dgm:cxn modelId="{E81201E5-D115-4C5A-8B2A-206BC51A740B}" type="presParOf" srcId="{381647CB-F857-4C68-A171-81D44080B54B}" destId="{36F6DD7A-0765-4BB0-B694-959E5D3D7816}" srcOrd="10" destOrd="0" presId="urn:microsoft.com/office/officeart/2018/2/layout/IconVerticalSolidList"/>
    <dgm:cxn modelId="{1955CB78-CA98-43CF-836A-FAC649973268}" type="presParOf" srcId="{36F6DD7A-0765-4BB0-B694-959E5D3D7816}" destId="{C9BE68BD-9936-4813-8D7A-1E06D55B33F0}" srcOrd="0" destOrd="0" presId="urn:microsoft.com/office/officeart/2018/2/layout/IconVerticalSolidList"/>
    <dgm:cxn modelId="{2EE7EA30-CE58-49AD-B689-F6107FC16A8B}" type="presParOf" srcId="{36F6DD7A-0765-4BB0-B694-959E5D3D7816}" destId="{F4E94130-94E2-4433-B49E-6AE3C22ECAFB}" srcOrd="1" destOrd="0" presId="urn:microsoft.com/office/officeart/2018/2/layout/IconVerticalSolidList"/>
    <dgm:cxn modelId="{B992A646-2E63-4D15-B0FF-38DD69152FB8}" type="presParOf" srcId="{36F6DD7A-0765-4BB0-B694-959E5D3D7816}" destId="{C1B51B50-5D57-4A9F-B86E-A24BA5119859}" srcOrd="2" destOrd="0" presId="urn:microsoft.com/office/officeart/2018/2/layout/IconVerticalSolidList"/>
    <dgm:cxn modelId="{76B21B38-97AB-46F5-A053-4B62998F0E89}" type="presParOf" srcId="{36F6DD7A-0765-4BB0-B694-959E5D3D7816}" destId="{C0BA248C-36C2-4305-8144-6C7061FEDA3E}" srcOrd="3" destOrd="0" presId="urn:microsoft.com/office/officeart/2018/2/layout/IconVerticalSolidList"/>
    <dgm:cxn modelId="{508AD20E-E718-44B5-B6CB-1F5C4FAACA69}" type="presParOf" srcId="{381647CB-F857-4C68-A171-81D44080B54B}" destId="{45BFA0A9-D913-4F7B-9045-205DBB745BCA}" srcOrd="11" destOrd="0" presId="urn:microsoft.com/office/officeart/2018/2/layout/IconVerticalSolidList"/>
    <dgm:cxn modelId="{1A7CB727-1E54-4FA0-82CD-55630D3977D9}" type="presParOf" srcId="{381647CB-F857-4C68-A171-81D44080B54B}" destId="{3C66DDC3-AE2F-45B8-8182-7146009D7D45}" srcOrd="12" destOrd="0" presId="urn:microsoft.com/office/officeart/2018/2/layout/IconVerticalSolidList"/>
    <dgm:cxn modelId="{59D5AA1D-D86E-44C5-814C-3C0C238E1F98}" type="presParOf" srcId="{3C66DDC3-AE2F-45B8-8182-7146009D7D45}" destId="{8FF01B7C-C395-4E96-8320-479D37EE37E5}" srcOrd="0" destOrd="0" presId="urn:microsoft.com/office/officeart/2018/2/layout/IconVerticalSolidList"/>
    <dgm:cxn modelId="{C88B5A8D-AEBF-4661-A48C-D4100AC86917}" type="presParOf" srcId="{3C66DDC3-AE2F-45B8-8182-7146009D7D45}" destId="{2797DB79-F107-43FD-879F-EFFF8BC878FC}" srcOrd="1" destOrd="0" presId="urn:microsoft.com/office/officeart/2018/2/layout/IconVerticalSolidList"/>
    <dgm:cxn modelId="{1A8B8E2B-2D54-4E94-9E1B-71297BE07742}" type="presParOf" srcId="{3C66DDC3-AE2F-45B8-8182-7146009D7D45}" destId="{2516E21C-17FA-4E7B-B88A-2300A5C6ACFB}" srcOrd="2" destOrd="0" presId="urn:microsoft.com/office/officeart/2018/2/layout/IconVerticalSolidList"/>
    <dgm:cxn modelId="{2EA99C68-5C68-419C-AEF4-03608871981B}" type="presParOf" srcId="{3C66DDC3-AE2F-45B8-8182-7146009D7D45}" destId="{380EB70F-38A3-4949-975B-8882EA15E6BD}" srcOrd="3" destOrd="0" presId="urn:microsoft.com/office/officeart/2018/2/layout/IconVerticalSolidList"/>
    <dgm:cxn modelId="{8D58BAA5-A971-448E-BD63-9823B22C1E68}" type="presParOf" srcId="{381647CB-F857-4C68-A171-81D44080B54B}" destId="{8AC49E4A-38E2-4994-AC9E-C58386678AC0}" srcOrd="13" destOrd="0" presId="urn:microsoft.com/office/officeart/2018/2/layout/IconVerticalSolidList"/>
    <dgm:cxn modelId="{3CABA082-A32B-4B9F-A935-B11078550F7B}" type="presParOf" srcId="{381647CB-F857-4C68-A171-81D44080B54B}" destId="{86485EDB-59BF-465D-9570-C485AFF20F80}" srcOrd="14" destOrd="0" presId="urn:microsoft.com/office/officeart/2018/2/layout/IconVerticalSolidList"/>
    <dgm:cxn modelId="{D6BE5BD2-AF29-4963-AF72-45D9CE5F74B2}" type="presParOf" srcId="{86485EDB-59BF-465D-9570-C485AFF20F80}" destId="{E379690E-4D3B-438F-A5BE-E92E58856ACB}" srcOrd="0" destOrd="0" presId="urn:microsoft.com/office/officeart/2018/2/layout/IconVerticalSolidList"/>
    <dgm:cxn modelId="{602BF848-8283-4BD0-950D-11E03DFD31D0}" type="presParOf" srcId="{86485EDB-59BF-465D-9570-C485AFF20F80}" destId="{FE58EA99-4C5E-4669-8503-DE9A29CE3EE1}" srcOrd="1" destOrd="0" presId="urn:microsoft.com/office/officeart/2018/2/layout/IconVerticalSolidList"/>
    <dgm:cxn modelId="{E98FF6DB-9CDA-426D-91A3-C5234761CB7C}" type="presParOf" srcId="{86485EDB-59BF-465D-9570-C485AFF20F80}" destId="{B84E85DC-4787-4062-A1D2-DF3FFD2CEFC6}" srcOrd="2" destOrd="0" presId="urn:microsoft.com/office/officeart/2018/2/layout/IconVerticalSolidList"/>
    <dgm:cxn modelId="{69B2D04F-B0AD-4BE1-BEF2-D918975A3E81}" type="presParOf" srcId="{86485EDB-59BF-465D-9570-C485AFF20F80}" destId="{BC309488-A134-4FF7-AE2D-97122EA213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6D8F1-E638-448C-9DA7-233C22C1AD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EBF4E4-54D5-4E84-AC98-BFFEAE0C5D86}">
      <dgm:prSet/>
      <dgm:spPr/>
      <dgm:t>
        <a:bodyPr/>
        <a:lstStyle/>
        <a:p>
          <a:r>
            <a:rPr lang="fi-FI"/>
            <a:t>heti alussa mukaan, kun Mäntsälä aloitti Peda.net -käyttäjänä</a:t>
          </a:r>
          <a:endParaRPr lang="en-US"/>
        </a:p>
      </dgm:t>
    </dgm:pt>
    <dgm:pt modelId="{AE7F45F0-8156-41CA-B43D-916B780DC50D}" type="parTrans" cxnId="{9AD75359-CF6B-4AD8-A2E3-708696E215B5}">
      <dgm:prSet/>
      <dgm:spPr/>
      <dgm:t>
        <a:bodyPr/>
        <a:lstStyle/>
        <a:p>
          <a:endParaRPr lang="en-US"/>
        </a:p>
      </dgm:t>
    </dgm:pt>
    <dgm:pt modelId="{ECE3C945-2790-4D20-82CC-7CF466DED5BB}" type="sibTrans" cxnId="{9AD75359-CF6B-4AD8-A2E3-708696E215B5}">
      <dgm:prSet/>
      <dgm:spPr/>
      <dgm:t>
        <a:bodyPr/>
        <a:lstStyle/>
        <a:p>
          <a:endParaRPr lang="en-US"/>
        </a:p>
      </dgm:t>
    </dgm:pt>
    <dgm:pt modelId="{6A314509-E253-4EDA-9848-9898BEEB2E69}">
      <dgm:prSet/>
      <dgm:spPr/>
      <dgm:t>
        <a:bodyPr/>
        <a:lstStyle/>
        <a:p>
          <a:r>
            <a:rPr lang="fi-FI"/>
            <a:t>silloin alussa verkkolehti ja veräjä</a:t>
          </a:r>
          <a:endParaRPr lang="en-US"/>
        </a:p>
      </dgm:t>
    </dgm:pt>
    <dgm:pt modelId="{DB32EC7B-23BF-430F-B436-082B49F8C6CB}" type="parTrans" cxnId="{D60B6B7F-F2D9-46C9-A659-C15469827B06}">
      <dgm:prSet/>
      <dgm:spPr/>
      <dgm:t>
        <a:bodyPr/>
        <a:lstStyle/>
        <a:p>
          <a:endParaRPr lang="en-US"/>
        </a:p>
      </dgm:t>
    </dgm:pt>
    <dgm:pt modelId="{3A8BB15F-BBD4-4FE2-9E5D-BB4B4BB5A68F}" type="sibTrans" cxnId="{D60B6B7F-F2D9-46C9-A659-C15469827B06}">
      <dgm:prSet/>
      <dgm:spPr/>
      <dgm:t>
        <a:bodyPr/>
        <a:lstStyle/>
        <a:p>
          <a:endParaRPr lang="en-US"/>
        </a:p>
      </dgm:t>
    </dgm:pt>
    <dgm:pt modelId="{3D379620-9B30-4681-BE33-81F65847678B}">
      <dgm:prSet/>
      <dgm:spPr/>
      <dgm:t>
        <a:bodyPr/>
        <a:lstStyle/>
        <a:p>
          <a:r>
            <a:rPr lang="fi-FI"/>
            <a:t>ops-työkaluna </a:t>
          </a:r>
          <a:endParaRPr lang="en-US"/>
        </a:p>
      </dgm:t>
    </dgm:pt>
    <dgm:pt modelId="{DC056982-A189-4CD4-98AE-8F2ECDB72171}" type="parTrans" cxnId="{FAF90A8C-E411-4192-AE2F-CE8D469E776C}">
      <dgm:prSet/>
      <dgm:spPr/>
      <dgm:t>
        <a:bodyPr/>
        <a:lstStyle/>
        <a:p>
          <a:endParaRPr lang="en-US"/>
        </a:p>
      </dgm:t>
    </dgm:pt>
    <dgm:pt modelId="{1490A1CD-0792-4E7E-B6BE-57F350D0C44E}" type="sibTrans" cxnId="{FAF90A8C-E411-4192-AE2F-CE8D469E776C}">
      <dgm:prSet/>
      <dgm:spPr/>
      <dgm:t>
        <a:bodyPr/>
        <a:lstStyle/>
        <a:p>
          <a:endParaRPr lang="en-US"/>
        </a:p>
      </dgm:t>
    </dgm:pt>
    <dgm:pt modelId="{41442A02-F6DC-454D-AB09-739EC9F393E7}">
      <dgm:prSet/>
      <dgm:spPr/>
      <dgm:t>
        <a:bodyPr/>
        <a:lstStyle/>
        <a:p>
          <a:r>
            <a:rPr lang="fi-FI"/>
            <a:t>jo monta vuotta oman luokan monipuolisena käyttöalustana</a:t>
          </a:r>
          <a:endParaRPr lang="en-US"/>
        </a:p>
      </dgm:t>
    </dgm:pt>
    <dgm:pt modelId="{CF9A7611-FC09-4621-940A-81E2828AFE19}" type="parTrans" cxnId="{8CEF07F8-CDE4-406F-8B88-E6F7179910F0}">
      <dgm:prSet/>
      <dgm:spPr/>
      <dgm:t>
        <a:bodyPr/>
        <a:lstStyle/>
        <a:p>
          <a:endParaRPr lang="en-US"/>
        </a:p>
      </dgm:t>
    </dgm:pt>
    <dgm:pt modelId="{7C3142D3-A367-4B55-969E-160E72EC911A}" type="sibTrans" cxnId="{8CEF07F8-CDE4-406F-8B88-E6F7179910F0}">
      <dgm:prSet/>
      <dgm:spPr/>
      <dgm:t>
        <a:bodyPr/>
        <a:lstStyle/>
        <a:p>
          <a:endParaRPr lang="en-US"/>
        </a:p>
      </dgm:t>
    </dgm:pt>
    <dgm:pt modelId="{52A332B0-F688-4DA4-B0BD-443F9148529B}">
      <dgm:prSet/>
      <dgm:spPr/>
      <dgm:t>
        <a:bodyPr/>
        <a:lstStyle/>
        <a:p>
          <a:r>
            <a:rPr lang="fi-FI"/>
            <a:t>oman koulun sivujen ”ylimpänä” ylläpitäjänä ja myös Mäntsälän tasolla</a:t>
          </a:r>
          <a:endParaRPr lang="en-US"/>
        </a:p>
      </dgm:t>
    </dgm:pt>
    <dgm:pt modelId="{147AEC57-E744-4C8E-B09A-7D540AE42336}" type="parTrans" cxnId="{FE8AB5A7-4639-4DBC-B0D3-194ADF76E19B}">
      <dgm:prSet/>
      <dgm:spPr/>
      <dgm:t>
        <a:bodyPr/>
        <a:lstStyle/>
        <a:p>
          <a:endParaRPr lang="en-US"/>
        </a:p>
      </dgm:t>
    </dgm:pt>
    <dgm:pt modelId="{2F018F77-46EC-4D38-9AE1-009FFB4453F0}" type="sibTrans" cxnId="{FE8AB5A7-4639-4DBC-B0D3-194ADF76E19B}">
      <dgm:prSet/>
      <dgm:spPr/>
      <dgm:t>
        <a:bodyPr/>
        <a:lstStyle/>
        <a:p>
          <a:endParaRPr lang="en-US"/>
        </a:p>
      </dgm:t>
    </dgm:pt>
    <dgm:pt modelId="{BBE1FD53-9EDD-42A9-BBE6-A075AC027C55}" type="pres">
      <dgm:prSet presAssocID="{78D6D8F1-E638-448C-9DA7-233C22C1AD79}" presName="root" presStyleCnt="0">
        <dgm:presLayoutVars>
          <dgm:dir/>
          <dgm:resizeHandles val="exact"/>
        </dgm:presLayoutVars>
      </dgm:prSet>
      <dgm:spPr/>
    </dgm:pt>
    <dgm:pt modelId="{E4082115-8297-4A35-BABA-4C7BEFAC72A5}" type="pres">
      <dgm:prSet presAssocID="{54EBF4E4-54D5-4E84-AC98-BFFEAE0C5D86}" presName="compNode" presStyleCnt="0"/>
      <dgm:spPr/>
    </dgm:pt>
    <dgm:pt modelId="{767657E6-F329-419C-ACBB-FABF15C1F6C1}" type="pres">
      <dgm:prSet presAssocID="{54EBF4E4-54D5-4E84-AC98-BFFEAE0C5D86}" presName="bgRect" presStyleLbl="bgShp" presStyleIdx="0" presStyleCnt="5"/>
      <dgm:spPr/>
    </dgm:pt>
    <dgm:pt modelId="{2D281BB5-DB6A-4457-B63D-DE950D316EAF}" type="pres">
      <dgm:prSet presAssocID="{54EBF4E4-54D5-4E84-AC98-BFFEAE0C5D8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976C388-4AE3-4FF4-B629-EED78DD05B40}" type="pres">
      <dgm:prSet presAssocID="{54EBF4E4-54D5-4E84-AC98-BFFEAE0C5D86}" presName="spaceRect" presStyleCnt="0"/>
      <dgm:spPr/>
    </dgm:pt>
    <dgm:pt modelId="{391EC0EB-1BD6-4262-A070-A4469645AB3C}" type="pres">
      <dgm:prSet presAssocID="{54EBF4E4-54D5-4E84-AC98-BFFEAE0C5D86}" presName="parTx" presStyleLbl="revTx" presStyleIdx="0" presStyleCnt="5">
        <dgm:presLayoutVars>
          <dgm:chMax val="0"/>
          <dgm:chPref val="0"/>
        </dgm:presLayoutVars>
      </dgm:prSet>
      <dgm:spPr/>
    </dgm:pt>
    <dgm:pt modelId="{1F20B551-2E39-48AD-BAF0-7442069B9ECA}" type="pres">
      <dgm:prSet presAssocID="{ECE3C945-2790-4D20-82CC-7CF466DED5BB}" presName="sibTrans" presStyleCnt="0"/>
      <dgm:spPr/>
    </dgm:pt>
    <dgm:pt modelId="{308D926C-D19E-4820-8546-1B68B615A3A6}" type="pres">
      <dgm:prSet presAssocID="{6A314509-E253-4EDA-9848-9898BEEB2E69}" presName="compNode" presStyleCnt="0"/>
      <dgm:spPr/>
    </dgm:pt>
    <dgm:pt modelId="{6FF2CC95-5FDF-4582-A9B4-2C367FEF2F8D}" type="pres">
      <dgm:prSet presAssocID="{6A314509-E253-4EDA-9848-9898BEEB2E69}" presName="bgRect" presStyleLbl="bgShp" presStyleIdx="1" presStyleCnt="5"/>
      <dgm:spPr/>
    </dgm:pt>
    <dgm:pt modelId="{0E40BD79-F6F2-417C-B2F1-0BA225266B32}" type="pres">
      <dgm:prSet presAssocID="{6A314509-E253-4EDA-9848-9898BEEB2E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8378EDD-953F-4CB7-AC91-E053EFAC26ED}" type="pres">
      <dgm:prSet presAssocID="{6A314509-E253-4EDA-9848-9898BEEB2E69}" presName="spaceRect" presStyleCnt="0"/>
      <dgm:spPr/>
    </dgm:pt>
    <dgm:pt modelId="{1A2B07B7-4B06-4FB2-894E-A4EDE47B9D0C}" type="pres">
      <dgm:prSet presAssocID="{6A314509-E253-4EDA-9848-9898BEEB2E69}" presName="parTx" presStyleLbl="revTx" presStyleIdx="1" presStyleCnt="5">
        <dgm:presLayoutVars>
          <dgm:chMax val="0"/>
          <dgm:chPref val="0"/>
        </dgm:presLayoutVars>
      </dgm:prSet>
      <dgm:spPr/>
    </dgm:pt>
    <dgm:pt modelId="{0BBE2C0D-3F24-4DDA-A3B6-7538DB3A4A28}" type="pres">
      <dgm:prSet presAssocID="{3A8BB15F-BBD4-4FE2-9E5D-BB4B4BB5A68F}" presName="sibTrans" presStyleCnt="0"/>
      <dgm:spPr/>
    </dgm:pt>
    <dgm:pt modelId="{9EFEC80D-FD28-4C73-9EE7-0E3455447C9B}" type="pres">
      <dgm:prSet presAssocID="{3D379620-9B30-4681-BE33-81F65847678B}" presName="compNode" presStyleCnt="0"/>
      <dgm:spPr/>
    </dgm:pt>
    <dgm:pt modelId="{723465C4-FF8E-4931-B878-A254DB9FF50E}" type="pres">
      <dgm:prSet presAssocID="{3D379620-9B30-4681-BE33-81F65847678B}" presName="bgRect" presStyleLbl="bgShp" presStyleIdx="2" presStyleCnt="5"/>
      <dgm:spPr/>
    </dgm:pt>
    <dgm:pt modelId="{8B5D4D6D-2D7A-4811-A6EB-7B7C7ECBEAFA}" type="pres">
      <dgm:prSet presAssocID="{3D379620-9B30-4681-BE33-81F65847678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DFD23BF-AB6B-4B5D-ACA6-ED4992EBAFE0}" type="pres">
      <dgm:prSet presAssocID="{3D379620-9B30-4681-BE33-81F65847678B}" presName="spaceRect" presStyleCnt="0"/>
      <dgm:spPr/>
    </dgm:pt>
    <dgm:pt modelId="{58DFEB5D-8462-4F0A-B25A-6E31FCEDE516}" type="pres">
      <dgm:prSet presAssocID="{3D379620-9B30-4681-BE33-81F65847678B}" presName="parTx" presStyleLbl="revTx" presStyleIdx="2" presStyleCnt="5">
        <dgm:presLayoutVars>
          <dgm:chMax val="0"/>
          <dgm:chPref val="0"/>
        </dgm:presLayoutVars>
      </dgm:prSet>
      <dgm:spPr/>
    </dgm:pt>
    <dgm:pt modelId="{23EF85DA-DE36-4A6B-A22B-45824B8D267B}" type="pres">
      <dgm:prSet presAssocID="{1490A1CD-0792-4E7E-B6BE-57F350D0C44E}" presName="sibTrans" presStyleCnt="0"/>
      <dgm:spPr/>
    </dgm:pt>
    <dgm:pt modelId="{C3AF8329-F83C-491E-8834-7DF937A0B4A1}" type="pres">
      <dgm:prSet presAssocID="{41442A02-F6DC-454D-AB09-739EC9F393E7}" presName="compNode" presStyleCnt="0"/>
      <dgm:spPr/>
    </dgm:pt>
    <dgm:pt modelId="{EFEA6D19-F1D8-48B9-A167-D3C8483BAAB1}" type="pres">
      <dgm:prSet presAssocID="{41442A02-F6DC-454D-AB09-739EC9F393E7}" presName="bgRect" presStyleLbl="bgShp" presStyleIdx="3" presStyleCnt="5"/>
      <dgm:spPr/>
    </dgm:pt>
    <dgm:pt modelId="{0FD15EDF-AED3-46BA-BB3B-834502549185}" type="pres">
      <dgm:prSet presAssocID="{41442A02-F6DC-454D-AB09-739EC9F393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3EEDCBF-0558-4E39-B2AA-7BF6D0825C2A}" type="pres">
      <dgm:prSet presAssocID="{41442A02-F6DC-454D-AB09-739EC9F393E7}" presName="spaceRect" presStyleCnt="0"/>
      <dgm:spPr/>
    </dgm:pt>
    <dgm:pt modelId="{72173E34-7450-453E-BAF7-5F3A36A88062}" type="pres">
      <dgm:prSet presAssocID="{41442A02-F6DC-454D-AB09-739EC9F393E7}" presName="parTx" presStyleLbl="revTx" presStyleIdx="3" presStyleCnt="5">
        <dgm:presLayoutVars>
          <dgm:chMax val="0"/>
          <dgm:chPref val="0"/>
        </dgm:presLayoutVars>
      </dgm:prSet>
      <dgm:spPr/>
    </dgm:pt>
    <dgm:pt modelId="{411B5033-17FC-466E-A272-ADCBA3D53DE0}" type="pres">
      <dgm:prSet presAssocID="{7C3142D3-A367-4B55-969E-160E72EC911A}" presName="sibTrans" presStyleCnt="0"/>
      <dgm:spPr/>
    </dgm:pt>
    <dgm:pt modelId="{88DBD196-FC6C-4F72-9B77-00E1A8FB6A81}" type="pres">
      <dgm:prSet presAssocID="{52A332B0-F688-4DA4-B0BD-443F9148529B}" presName="compNode" presStyleCnt="0"/>
      <dgm:spPr/>
    </dgm:pt>
    <dgm:pt modelId="{EF6C1C2F-9C7D-407A-96F0-FFA8ED32917A}" type="pres">
      <dgm:prSet presAssocID="{52A332B0-F688-4DA4-B0BD-443F9148529B}" presName="bgRect" presStyleLbl="bgShp" presStyleIdx="4" presStyleCnt="5"/>
      <dgm:spPr/>
    </dgm:pt>
    <dgm:pt modelId="{E180E786-F03D-471B-9377-23DAE8EC5271}" type="pres">
      <dgm:prSet presAssocID="{52A332B0-F688-4DA4-B0BD-443F9148529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D307BE1-A8E1-431B-AC77-315367BBF3C1}" type="pres">
      <dgm:prSet presAssocID="{52A332B0-F688-4DA4-B0BD-443F9148529B}" presName="spaceRect" presStyleCnt="0"/>
      <dgm:spPr/>
    </dgm:pt>
    <dgm:pt modelId="{AD0CBEE8-9148-4B15-BDFC-31F55E4F25C1}" type="pres">
      <dgm:prSet presAssocID="{52A332B0-F688-4DA4-B0BD-443F9148529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608F0E-B8FA-41DA-9815-5370F9B9C39E}" type="presOf" srcId="{6A314509-E253-4EDA-9848-9898BEEB2E69}" destId="{1A2B07B7-4B06-4FB2-894E-A4EDE47B9D0C}" srcOrd="0" destOrd="0" presId="urn:microsoft.com/office/officeart/2018/2/layout/IconVerticalSolidList"/>
    <dgm:cxn modelId="{9F57934B-463B-47F8-8A29-11E754E6A529}" type="presOf" srcId="{41442A02-F6DC-454D-AB09-739EC9F393E7}" destId="{72173E34-7450-453E-BAF7-5F3A36A88062}" srcOrd="0" destOrd="0" presId="urn:microsoft.com/office/officeart/2018/2/layout/IconVerticalSolidList"/>
    <dgm:cxn modelId="{9AD75359-CF6B-4AD8-A2E3-708696E215B5}" srcId="{78D6D8F1-E638-448C-9DA7-233C22C1AD79}" destId="{54EBF4E4-54D5-4E84-AC98-BFFEAE0C5D86}" srcOrd="0" destOrd="0" parTransId="{AE7F45F0-8156-41CA-B43D-916B780DC50D}" sibTransId="{ECE3C945-2790-4D20-82CC-7CF466DED5BB}"/>
    <dgm:cxn modelId="{D60B6B7F-F2D9-46C9-A659-C15469827B06}" srcId="{78D6D8F1-E638-448C-9DA7-233C22C1AD79}" destId="{6A314509-E253-4EDA-9848-9898BEEB2E69}" srcOrd="1" destOrd="0" parTransId="{DB32EC7B-23BF-430F-B436-082B49F8C6CB}" sibTransId="{3A8BB15F-BBD4-4FE2-9E5D-BB4B4BB5A68F}"/>
    <dgm:cxn modelId="{787D2D89-91E4-4968-B35C-43C4637F5922}" type="presOf" srcId="{78D6D8F1-E638-448C-9DA7-233C22C1AD79}" destId="{BBE1FD53-9EDD-42A9-BBE6-A075AC027C55}" srcOrd="0" destOrd="0" presId="urn:microsoft.com/office/officeart/2018/2/layout/IconVerticalSolidList"/>
    <dgm:cxn modelId="{FAF90A8C-E411-4192-AE2F-CE8D469E776C}" srcId="{78D6D8F1-E638-448C-9DA7-233C22C1AD79}" destId="{3D379620-9B30-4681-BE33-81F65847678B}" srcOrd="2" destOrd="0" parTransId="{DC056982-A189-4CD4-98AE-8F2ECDB72171}" sibTransId="{1490A1CD-0792-4E7E-B6BE-57F350D0C44E}"/>
    <dgm:cxn modelId="{A811038D-6893-4CF8-8D44-A1BBFA95C83E}" type="presOf" srcId="{54EBF4E4-54D5-4E84-AC98-BFFEAE0C5D86}" destId="{391EC0EB-1BD6-4262-A070-A4469645AB3C}" srcOrd="0" destOrd="0" presId="urn:microsoft.com/office/officeart/2018/2/layout/IconVerticalSolidList"/>
    <dgm:cxn modelId="{FE8AB5A7-4639-4DBC-B0D3-194ADF76E19B}" srcId="{78D6D8F1-E638-448C-9DA7-233C22C1AD79}" destId="{52A332B0-F688-4DA4-B0BD-443F9148529B}" srcOrd="4" destOrd="0" parTransId="{147AEC57-E744-4C8E-B09A-7D540AE42336}" sibTransId="{2F018F77-46EC-4D38-9AE1-009FFB4453F0}"/>
    <dgm:cxn modelId="{C951F6EC-72A6-43CE-B4D7-AEF38E2E15C0}" type="presOf" srcId="{3D379620-9B30-4681-BE33-81F65847678B}" destId="{58DFEB5D-8462-4F0A-B25A-6E31FCEDE516}" srcOrd="0" destOrd="0" presId="urn:microsoft.com/office/officeart/2018/2/layout/IconVerticalSolidList"/>
    <dgm:cxn modelId="{338CC8EE-3483-447E-BF09-2CDCE4A1478C}" type="presOf" srcId="{52A332B0-F688-4DA4-B0BD-443F9148529B}" destId="{AD0CBEE8-9148-4B15-BDFC-31F55E4F25C1}" srcOrd="0" destOrd="0" presId="urn:microsoft.com/office/officeart/2018/2/layout/IconVerticalSolidList"/>
    <dgm:cxn modelId="{8CEF07F8-CDE4-406F-8B88-E6F7179910F0}" srcId="{78D6D8F1-E638-448C-9DA7-233C22C1AD79}" destId="{41442A02-F6DC-454D-AB09-739EC9F393E7}" srcOrd="3" destOrd="0" parTransId="{CF9A7611-FC09-4621-940A-81E2828AFE19}" sibTransId="{7C3142D3-A367-4B55-969E-160E72EC911A}"/>
    <dgm:cxn modelId="{EC739325-8558-411F-A9FF-A28606896FF8}" type="presParOf" srcId="{BBE1FD53-9EDD-42A9-BBE6-A075AC027C55}" destId="{E4082115-8297-4A35-BABA-4C7BEFAC72A5}" srcOrd="0" destOrd="0" presId="urn:microsoft.com/office/officeart/2018/2/layout/IconVerticalSolidList"/>
    <dgm:cxn modelId="{DA1D0AA9-0B9F-46F9-9B63-C8C80E2EB26A}" type="presParOf" srcId="{E4082115-8297-4A35-BABA-4C7BEFAC72A5}" destId="{767657E6-F329-419C-ACBB-FABF15C1F6C1}" srcOrd="0" destOrd="0" presId="urn:microsoft.com/office/officeart/2018/2/layout/IconVerticalSolidList"/>
    <dgm:cxn modelId="{669DF523-38A8-4770-AEF6-41DF5E3B7A8E}" type="presParOf" srcId="{E4082115-8297-4A35-BABA-4C7BEFAC72A5}" destId="{2D281BB5-DB6A-4457-B63D-DE950D316EAF}" srcOrd="1" destOrd="0" presId="urn:microsoft.com/office/officeart/2018/2/layout/IconVerticalSolidList"/>
    <dgm:cxn modelId="{EDB6334D-6966-4E3D-B8B0-63D4EF47A8D0}" type="presParOf" srcId="{E4082115-8297-4A35-BABA-4C7BEFAC72A5}" destId="{0976C388-4AE3-4FF4-B629-EED78DD05B40}" srcOrd="2" destOrd="0" presId="urn:microsoft.com/office/officeart/2018/2/layout/IconVerticalSolidList"/>
    <dgm:cxn modelId="{88DD1620-6579-4F18-A217-7685FFE79A4A}" type="presParOf" srcId="{E4082115-8297-4A35-BABA-4C7BEFAC72A5}" destId="{391EC0EB-1BD6-4262-A070-A4469645AB3C}" srcOrd="3" destOrd="0" presId="urn:microsoft.com/office/officeart/2018/2/layout/IconVerticalSolidList"/>
    <dgm:cxn modelId="{55C05B74-E3D7-47CB-BBE8-527CF8936F5E}" type="presParOf" srcId="{BBE1FD53-9EDD-42A9-BBE6-A075AC027C55}" destId="{1F20B551-2E39-48AD-BAF0-7442069B9ECA}" srcOrd="1" destOrd="0" presId="urn:microsoft.com/office/officeart/2018/2/layout/IconVerticalSolidList"/>
    <dgm:cxn modelId="{C32B0EF9-5549-41EC-8867-4367E61A117D}" type="presParOf" srcId="{BBE1FD53-9EDD-42A9-BBE6-A075AC027C55}" destId="{308D926C-D19E-4820-8546-1B68B615A3A6}" srcOrd="2" destOrd="0" presId="urn:microsoft.com/office/officeart/2018/2/layout/IconVerticalSolidList"/>
    <dgm:cxn modelId="{5C10D16B-4932-4D02-AAE6-1455C497B4FE}" type="presParOf" srcId="{308D926C-D19E-4820-8546-1B68B615A3A6}" destId="{6FF2CC95-5FDF-4582-A9B4-2C367FEF2F8D}" srcOrd="0" destOrd="0" presId="urn:microsoft.com/office/officeart/2018/2/layout/IconVerticalSolidList"/>
    <dgm:cxn modelId="{AE5BBA30-FAC5-436A-9BF4-8EF7DFD1E11A}" type="presParOf" srcId="{308D926C-D19E-4820-8546-1B68B615A3A6}" destId="{0E40BD79-F6F2-417C-B2F1-0BA225266B32}" srcOrd="1" destOrd="0" presId="urn:microsoft.com/office/officeart/2018/2/layout/IconVerticalSolidList"/>
    <dgm:cxn modelId="{8CA1F475-511F-412B-809E-495D8D20D3CD}" type="presParOf" srcId="{308D926C-D19E-4820-8546-1B68B615A3A6}" destId="{48378EDD-953F-4CB7-AC91-E053EFAC26ED}" srcOrd="2" destOrd="0" presId="urn:microsoft.com/office/officeart/2018/2/layout/IconVerticalSolidList"/>
    <dgm:cxn modelId="{85FC2CF1-13C5-4970-AE27-2A7E988599D1}" type="presParOf" srcId="{308D926C-D19E-4820-8546-1B68B615A3A6}" destId="{1A2B07B7-4B06-4FB2-894E-A4EDE47B9D0C}" srcOrd="3" destOrd="0" presId="urn:microsoft.com/office/officeart/2018/2/layout/IconVerticalSolidList"/>
    <dgm:cxn modelId="{914B0780-3B73-45CF-B054-CDB63A5DA590}" type="presParOf" srcId="{BBE1FD53-9EDD-42A9-BBE6-A075AC027C55}" destId="{0BBE2C0D-3F24-4DDA-A3B6-7538DB3A4A28}" srcOrd="3" destOrd="0" presId="urn:microsoft.com/office/officeart/2018/2/layout/IconVerticalSolidList"/>
    <dgm:cxn modelId="{F50ECC65-93AD-4C0B-BA75-DD1F3DB173D9}" type="presParOf" srcId="{BBE1FD53-9EDD-42A9-BBE6-A075AC027C55}" destId="{9EFEC80D-FD28-4C73-9EE7-0E3455447C9B}" srcOrd="4" destOrd="0" presId="urn:microsoft.com/office/officeart/2018/2/layout/IconVerticalSolidList"/>
    <dgm:cxn modelId="{845AFF5A-AC38-4029-850F-5F233C30A3D9}" type="presParOf" srcId="{9EFEC80D-FD28-4C73-9EE7-0E3455447C9B}" destId="{723465C4-FF8E-4931-B878-A254DB9FF50E}" srcOrd="0" destOrd="0" presId="urn:microsoft.com/office/officeart/2018/2/layout/IconVerticalSolidList"/>
    <dgm:cxn modelId="{47BAEFF8-659A-4CFA-B384-EFDD6015FEBA}" type="presParOf" srcId="{9EFEC80D-FD28-4C73-9EE7-0E3455447C9B}" destId="{8B5D4D6D-2D7A-4811-A6EB-7B7C7ECBEAFA}" srcOrd="1" destOrd="0" presId="urn:microsoft.com/office/officeart/2018/2/layout/IconVerticalSolidList"/>
    <dgm:cxn modelId="{5B802DEF-FBF4-413A-9962-C5AA3C63F262}" type="presParOf" srcId="{9EFEC80D-FD28-4C73-9EE7-0E3455447C9B}" destId="{ADFD23BF-AB6B-4B5D-ACA6-ED4992EBAFE0}" srcOrd="2" destOrd="0" presId="urn:microsoft.com/office/officeart/2018/2/layout/IconVerticalSolidList"/>
    <dgm:cxn modelId="{D6C40DBE-BE83-4065-90FB-C8C460A84482}" type="presParOf" srcId="{9EFEC80D-FD28-4C73-9EE7-0E3455447C9B}" destId="{58DFEB5D-8462-4F0A-B25A-6E31FCEDE516}" srcOrd="3" destOrd="0" presId="urn:microsoft.com/office/officeart/2018/2/layout/IconVerticalSolidList"/>
    <dgm:cxn modelId="{D51DCFF8-10DC-4000-BCD8-55E5062A3CB2}" type="presParOf" srcId="{BBE1FD53-9EDD-42A9-BBE6-A075AC027C55}" destId="{23EF85DA-DE36-4A6B-A22B-45824B8D267B}" srcOrd="5" destOrd="0" presId="urn:microsoft.com/office/officeart/2018/2/layout/IconVerticalSolidList"/>
    <dgm:cxn modelId="{8EAECD13-60E9-482D-8D14-F8EF471D4CF1}" type="presParOf" srcId="{BBE1FD53-9EDD-42A9-BBE6-A075AC027C55}" destId="{C3AF8329-F83C-491E-8834-7DF937A0B4A1}" srcOrd="6" destOrd="0" presId="urn:microsoft.com/office/officeart/2018/2/layout/IconVerticalSolidList"/>
    <dgm:cxn modelId="{50316DB9-78D2-45B3-8A8B-9674740808F7}" type="presParOf" srcId="{C3AF8329-F83C-491E-8834-7DF937A0B4A1}" destId="{EFEA6D19-F1D8-48B9-A167-D3C8483BAAB1}" srcOrd="0" destOrd="0" presId="urn:microsoft.com/office/officeart/2018/2/layout/IconVerticalSolidList"/>
    <dgm:cxn modelId="{A73F7EEF-81D9-4F13-B5DB-B78298BDD66D}" type="presParOf" srcId="{C3AF8329-F83C-491E-8834-7DF937A0B4A1}" destId="{0FD15EDF-AED3-46BA-BB3B-834502549185}" srcOrd="1" destOrd="0" presId="urn:microsoft.com/office/officeart/2018/2/layout/IconVerticalSolidList"/>
    <dgm:cxn modelId="{F9758698-66FD-438D-87A5-DB7FE4AC96A3}" type="presParOf" srcId="{C3AF8329-F83C-491E-8834-7DF937A0B4A1}" destId="{73EEDCBF-0558-4E39-B2AA-7BF6D0825C2A}" srcOrd="2" destOrd="0" presId="urn:microsoft.com/office/officeart/2018/2/layout/IconVerticalSolidList"/>
    <dgm:cxn modelId="{BD542E49-EE0F-4558-96C5-2BD855F1BBE1}" type="presParOf" srcId="{C3AF8329-F83C-491E-8834-7DF937A0B4A1}" destId="{72173E34-7450-453E-BAF7-5F3A36A88062}" srcOrd="3" destOrd="0" presId="urn:microsoft.com/office/officeart/2018/2/layout/IconVerticalSolidList"/>
    <dgm:cxn modelId="{050F2F18-B6F8-47DF-9E8F-5C5E2B65F1BA}" type="presParOf" srcId="{BBE1FD53-9EDD-42A9-BBE6-A075AC027C55}" destId="{411B5033-17FC-466E-A272-ADCBA3D53DE0}" srcOrd="7" destOrd="0" presId="urn:microsoft.com/office/officeart/2018/2/layout/IconVerticalSolidList"/>
    <dgm:cxn modelId="{8B575B16-B70F-40F8-B2C9-40A0EC9EFB9D}" type="presParOf" srcId="{BBE1FD53-9EDD-42A9-BBE6-A075AC027C55}" destId="{88DBD196-FC6C-4F72-9B77-00E1A8FB6A81}" srcOrd="8" destOrd="0" presId="urn:microsoft.com/office/officeart/2018/2/layout/IconVerticalSolidList"/>
    <dgm:cxn modelId="{1E7AB7D9-4675-48CE-B917-859B22C5A606}" type="presParOf" srcId="{88DBD196-FC6C-4F72-9B77-00E1A8FB6A81}" destId="{EF6C1C2F-9C7D-407A-96F0-FFA8ED32917A}" srcOrd="0" destOrd="0" presId="urn:microsoft.com/office/officeart/2018/2/layout/IconVerticalSolidList"/>
    <dgm:cxn modelId="{A5F0F1E9-9972-4218-9179-6F1C3EDFDADB}" type="presParOf" srcId="{88DBD196-FC6C-4F72-9B77-00E1A8FB6A81}" destId="{E180E786-F03D-471B-9377-23DAE8EC5271}" srcOrd="1" destOrd="0" presId="urn:microsoft.com/office/officeart/2018/2/layout/IconVerticalSolidList"/>
    <dgm:cxn modelId="{2B1A4A8F-DD18-4F3B-91E5-C6C605092C84}" type="presParOf" srcId="{88DBD196-FC6C-4F72-9B77-00E1A8FB6A81}" destId="{5D307BE1-A8E1-431B-AC77-315367BBF3C1}" srcOrd="2" destOrd="0" presId="urn:microsoft.com/office/officeart/2018/2/layout/IconVerticalSolidList"/>
    <dgm:cxn modelId="{C5181F48-DB4A-499D-BBF9-E67D5538D546}" type="presParOf" srcId="{88DBD196-FC6C-4F72-9B77-00E1A8FB6A81}" destId="{AD0CBEE8-9148-4B15-BDFC-31F55E4F25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1AD11-8394-4AC7-93EE-0D53FA03E771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A61941-5065-4AB9-A19F-FB9C17FA3F69}">
      <dgm:prSet/>
      <dgm:spPr/>
      <dgm:t>
        <a:bodyPr/>
        <a:lstStyle/>
        <a:p>
          <a:r>
            <a:rPr lang="fi-FI"/>
            <a:t>1) OMAN LUOKAN PERUSASIOIDEN ESITTELY</a:t>
          </a:r>
          <a:endParaRPr lang="en-US"/>
        </a:p>
      </dgm:t>
    </dgm:pt>
    <dgm:pt modelId="{E0025BC2-ADD0-49EF-940D-9A00F087B852}" type="parTrans" cxnId="{43D2ACEA-3D9A-4322-9D44-282D6C52AA66}">
      <dgm:prSet/>
      <dgm:spPr/>
      <dgm:t>
        <a:bodyPr/>
        <a:lstStyle/>
        <a:p>
          <a:endParaRPr lang="en-US"/>
        </a:p>
      </dgm:t>
    </dgm:pt>
    <dgm:pt modelId="{A7E6D2FF-A206-4DD9-895A-C788A661C55A}" type="sibTrans" cxnId="{43D2ACEA-3D9A-4322-9D44-282D6C52AA66}">
      <dgm:prSet/>
      <dgm:spPr/>
      <dgm:t>
        <a:bodyPr/>
        <a:lstStyle/>
        <a:p>
          <a:endParaRPr lang="en-US"/>
        </a:p>
      </dgm:t>
    </dgm:pt>
    <dgm:pt modelId="{00FFEDA0-B456-403F-A245-19772E57A518}">
      <dgm:prSet/>
      <dgm:spPr/>
      <dgm:t>
        <a:bodyPr/>
        <a:lstStyle/>
        <a:p>
          <a:r>
            <a:rPr lang="fi-FI"/>
            <a:t>OPE, LUOKKATILA</a:t>
          </a:r>
          <a:endParaRPr lang="en-US"/>
        </a:p>
      </dgm:t>
    </dgm:pt>
    <dgm:pt modelId="{557ACF35-1B4A-44A9-BD99-E37D2456A12A}" type="parTrans" cxnId="{E7326CBC-50E2-46AE-BBA1-C6C9C534BBB4}">
      <dgm:prSet/>
      <dgm:spPr/>
      <dgm:t>
        <a:bodyPr/>
        <a:lstStyle/>
        <a:p>
          <a:endParaRPr lang="en-US"/>
        </a:p>
      </dgm:t>
    </dgm:pt>
    <dgm:pt modelId="{C5C98574-4033-4582-A5D2-6128ABAC1835}" type="sibTrans" cxnId="{E7326CBC-50E2-46AE-BBA1-C6C9C534BBB4}">
      <dgm:prSet/>
      <dgm:spPr/>
      <dgm:t>
        <a:bodyPr/>
        <a:lstStyle/>
        <a:p>
          <a:endParaRPr lang="en-US"/>
        </a:p>
      </dgm:t>
    </dgm:pt>
    <dgm:pt modelId="{61FA3DBD-5B13-4ECE-AB11-2778B4DA2C5E}">
      <dgm:prSet/>
      <dgm:spPr/>
      <dgm:t>
        <a:bodyPr/>
        <a:lstStyle/>
        <a:p>
          <a:r>
            <a:rPr lang="fi-FI"/>
            <a:t>LUKUJÄRJESTYS</a:t>
          </a:r>
          <a:endParaRPr lang="en-US"/>
        </a:p>
      </dgm:t>
    </dgm:pt>
    <dgm:pt modelId="{58054DAB-46F6-4EF5-AF7A-81C35FCF9926}" type="parTrans" cxnId="{AFB6B555-D70E-40CB-8D95-CEB8F4F655AB}">
      <dgm:prSet/>
      <dgm:spPr/>
      <dgm:t>
        <a:bodyPr/>
        <a:lstStyle/>
        <a:p>
          <a:endParaRPr lang="en-US"/>
        </a:p>
      </dgm:t>
    </dgm:pt>
    <dgm:pt modelId="{B06131CA-6CB3-474F-84F7-15487F641710}" type="sibTrans" cxnId="{AFB6B555-D70E-40CB-8D95-CEB8F4F655AB}">
      <dgm:prSet/>
      <dgm:spPr/>
      <dgm:t>
        <a:bodyPr/>
        <a:lstStyle/>
        <a:p>
          <a:endParaRPr lang="en-US"/>
        </a:p>
      </dgm:t>
    </dgm:pt>
    <dgm:pt modelId="{4DF2EF4C-E173-4F8F-8ACE-5E2226F3CDFF}">
      <dgm:prSet/>
      <dgm:spPr/>
      <dgm:t>
        <a:bodyPr/>
        <a:lstStyle/>
        <a:p>
          <a:r>
            <a:rPr lang="fi-FI"/>
            <a:t>2) AJOITTAIN PÄIVITTYVÄ TIEDOTUSKANAVA LUOKAN ASIOILLE</a:t>
          </a:r>
          <a:endParaRPr lang="en-US"/>
        </a:p>
      </dgm:t>
    </dgm:pt>
    <dgm:pt modelId="{E7C201E3-E7CD-4E07-934F-B634A73856FF}" type="parTrans" cxnId="{D427C2D3-A632-4EDB-8A6E-4ADE7C50E247}">
      <dgm:prSet/>
      <dgm:spPr/>
      <dgm:t>
        <a:bodyPr/>
        <a:lstStyle/>
        <a:p>
          <a:endParaRPr lang="en-US"/>
        </a:p>
      </dgm:t>
    </dgm:pt>
    <dgm:pt modelId="{6F56CADB-F7D9-4F73-B6CA-27A0E1777EED}" type="sibTrans" cxnId="{D427C2D3-A632-4EDB-8A6E-4ADE7C50E247}">
      <dgm:prSet/>
      <dgm:spPr/>
      <dgm:t>
        <a:bodyPr/>
        <a:lstStyle/>
        <a:p>
          <a:endParaRPr lang="en-US"/>
        </a:p>
      </dgm:t>
    </dgm:pt>
    <dgm:pt modelId="{E9ACB478-0021-4497-9484-A3C290C31F13}">
      <dgm:prSet/>
      <dgm:spPr/>
      <dgm:t>
        <a:bodyPr/>
        <a:lstStyle/>
        <a:p>
          <a:r>
            <a:rPr lang="fi-FI"/>
            <a:t>KALENTERI</a:t>
          </a:r>
          <a:endParaRPr lang="en-US"/>
        </a:p>
      </dgm:t>
    </dgm:pt>
    <dgm:pt modelId="{C32EE6F9-CC32-4364-80C9-4D3D939DA224}" type="parTrans" cxnId="{DAFE5D81-9999-4546-A296-CA1E70D3F295}">
      <dgm:prSet/>
      <dgm:spPr/>
      <dgm:t>
        <a:bodyPr/>
        <a:lstStyle/>
        <a:p>
          <a:endParaRPr lang="en-US"/>
        </a:p>
      </dgm:t>
    </dgm:pt>
    <dgm:pt modelId="{5857EFD5-3EE4-4B37-B52D-441111028175}" type="sibTrans" cxnId="{DAFE5D81-9999-4546-A296-CA1E70D3F295}">
      <dgm:prSet/>
      <dgm:spPr/>
      <dgm:t>
        <a:bodyPr/>
        <a:lstStyle/>
        <a:p>
          <a:endParaRPr lang="en-US"/>
        </a:p>
      </dgm:t>
    </dgm:pt>
    <dgm:pt modelId="{DD697BCF-2599-4562-8042-5EB8C3F279AC}">
      <dgm:prSet/>
      <dgm:spPr/>
      <dgm:t>
        <a:bodyPr/>
        <a:lstStyle/>
        <a:p>
          <a:r>
            <a:rPr lang="fi-FI"/>
            <a:t>LINKKEJÄ KYSELYIHIN YMS.</a:t>
          </a:r>
          <a:endParaRPr lang="en-US"/>
        </a:p>
      </dgm:t>
    </dgm:pt>
    <dgm:pt modelId="{BEE23518-B124-4507-8FD7-F517BB3A0938}" type="parTrans" cxnId="{D565E0E7-76DE-46E5-8AD7-1D5ADC96FA62}">
      <dgm:prSet/>
      <dgm:spPr/>
      <dgm:t>
        <a:bodyPr/>
        <a:lstStyle/>
        <a:p>
          <a:endParaRPr lang="en-US"/>
        </a:p>
      </dgm:t>
    </dgm:pt>
    <dgm:pt modelId="{2F9F34C9-E548-4B18-94C3-126B0B565143}" type="sibTrans" cxnId="{D565E0E7-76DE-46E5-8AD7-1D5ADC96FA62}">
      <dgm:prSet/>
      <dgm:spPr/>
      <dgm:t>
        <a:bodyPr/>
        <a:lstStyle/>
        <a:p>
          <a:endParaRPr lang="en-US"/>
        </a:p>
      </dgm:t>
    </dgm:pt>
    <dgm:pt modelId="{EDFF1CC9-C464-4D68-8809-565297C524BA}">
      <dgm:prSet/>
      <dgm:spPr/>
      <dgm:t>
        <a:bodyPr/>
        <a:lstStyle/>
        <a:p>
          <a:r>
            <a:rPr lang="fi-FI"/>
            <a:t>3) OPE LISÄÄ LINKKEJÄ JA VIDEOITA YMS. </a:t>
          </a:r>
          <a:endParaRPr lang="en-US"/>
        </a:p>
      </dgm:t>
    </dgm:pt>
    <dgm:pt modelId="{D526621B-E7CB-44CC-93D8-677F4ED414E7}" type="parTrans" cxnId="{E67080CB-DB49-405C-B539-3AB5F25B4D27}">
      <dgm:prSet/>
      <dgm:spPr/>
      <dgm:t>
        <a:bodyPr/>
        <a:lstStyle/>
        <a:p>
          <a:endParaRPr lang="en-US"/>
        </a:p>
      </dgm:t>
    </dgm:pt>
    <dgm:pt modelId="{A7203133-4189-4D93-BEE8-2BE21E55C5F7}" type="sibTrans" cxnId="{E67080CB-DB49-405C-B539-3AB5F25B4D27}">
      <dgm:prSet/>
      <dgm:spPr/>
      <dgm:t>
        <a:bodyPr/>
        <a:lstStyle/>
        <a:p>
          <a:endParaRPr lang="en-US"/>
        </a:p>
      </dgm:t>
    </dgm:pt>
    <dgm:pt modelId="{F226F209-E00D-4B2A-A0CC-0C9E238198FF}">
      <dgm:prSet/>
      <dgm:spPr/>
      <dgm:t>
        <a:bodyPr/>
        <a:lstStyle/>
        <a:p>
          <a:r>
            <a:rPr lang="fi-FI"/>
            <a:t>LISÄMATERIAALIA OPPIMISEN TUEKSI</a:t>
          </a:r>
          <a:endParaRPr lang="en-US"/>
        </a:p>
      </dgm:t>
    </dgm:pt>
    <dgm:pt modelId="{126670C8-816A-4AF5-87D3-034B72F231F8}" type="parTrans" cxnId="{E2DE48DA-F3B3-4569-8579-139A79DAB138}">
      <dgm:prSet/>
      <dgm:spPr/>
      <dgm:t>
        <a:bodyPr/>
        <a:lstStyle/>
        <a:p>
          <a:endParaRPr lang="en-US"/>
        </a:p>
      </dgm:t>
    </dgm:pt>
    <dgm:pt modelId="{CEB356B5-6F3D-4406-96DB-0D1FAE4910AA}" type="sibTrans" cxnId="{E2DE48DA-F3B3-4569-8579-139A79DAB138}">
      <dgm:prSet/>
      <dgm:spPr/>
      <dgm:t>
        <a:bodyPr/>
        <a:lstStyle/>
        <a:p>
          <a:endParaRPr lang="en-US"/>
        </a:p>
      </dgm:t>
    </dgm:pt>
    <dgm:pt modelId="{2A9542BE-DD30-48F2-847F-432BD5ACAFAA}">
      <dgm:prSet/>
      <dgm:spPr/>
      <dgm:t>
        <a:bodyPr/>
        <a:lstStyle/>
        <a:p>
          <a:r>
            <a:rPr lang="fi-FI"/>
            <a:t>4) OPPILAAT PALAUTTAVAT TEHTÄVIÄÄN </a:t>
          </a:r>
          <a:endParaRPr lang="en-US"/>
        </a:p>
      </dgm:t>
    </dgm:pt>
    <dgm:pt modelId="{5EF3D162-9BAA-45D8-92C6-F873F4161A60}" type="parTrans" cxnId="{8FD7A729-546E-4170-873B-2C3D9267429E}">
      <dgm:prSet/>
      <dgm:spPr/>
      <dgm:t>
        <a:bodyPr/>
        <a:lstStyle/>
        <a:p>
          <a:endParaRPr lang="en-US"/>
        </a:p>
      </dgm:t>
    </dgm:pt>
    <dgm:pt modelId="{960222D0-B9FC-4CC6-9B17-03EF89A57BBE}" type="sibTrans" cxnId="{8FD7A729-546E-4170-873B-2C3D9267429E}">
      <dgm:prSet/>
      <dgm:spPr/>
      <dgm:t>
        <a:bodyPr/>
        <a:lstStyle/>
        <a:p>
          <a:endParaRPr lang="en-US"/>
        </a:p>
      </dgm:t>
    </dgm:pt>
    <dgm:pt modelId="{F8DCE696-28AB-4B78-9AEF-31E850FE7E35}">
      <dgm:prSet/>
      <dgm:spPr/>
      <dgm:t>
        <a:bodyPr/>
        <a:lstStyle/>
        <a:p>
          <a:r>
            <a:rPr lang="fi-FI"/>
            <a:t>VAIHTOEHTO ESIM. ONEDRIVELLE TAI SÄHKÖPOSTILLE</a:t>
          </a:r>
          <a:endParaRPr lang="en-US"/>
        </a:p>
      </dgm:t>
    </dgm:pt>
    <dgm:pt modelId="{CC8833B9-2075-4362-BC71-41260B12B1BD}" type="parTrans" cxnId="{179D7E88-C4F7-4875-A347-EBB9DA49FD44}">
      <dgm:prSet/>
      <dgm:spPr/>
      <dgm:t>
        <a:bodyPr/>
        <a:lstStyle/>
        <a:p>
          <a:endParaRPr lang="en-US"/>
        </a:p>
      </dgm:t>
    </dgm:pt>
    <dgm:pt modelId="{74906DC5-3A4E-481D-A335-9A6024EAF057}" type="sibTrans" cxnId="{179D7E88-C4F7-4875-A347-EBB9DA49FD44}">
      <dgm:prSet/>
      <dgm:spPr/>
      <dgm:t>
        <a:bodyPr/>
        <a:lstStyle/>
        <a:p>
          <a:endParaRPr lang="en-US"/>
        </a:p>
      </dgm:t>
    </dgm:pt>
    <dgm:pt modelId="{B171FC8D-8F11-46CC-9300-E3C88042B07E}">
      <dgm:prSet/>
      <dgm:spPr/>
      <dgm:t>
        <a:bodyPr/>
        <a:lstStyle/>
        <a:p>
          <a:r>
            <a:rPr lang="fi-FI"/>
            <a:t>MAHDOLLISUUS MYÖS ARVIOITAVIIN TEHTÄVIIN</a:t>
          </a:r>
          <a:endParaRPr lang="en-US"/>
        </a:p>
      </dgm:t>
    </dgm:pt>
    <dgm:pt modelId="{84995A3B-A688-4C82-9A8A-ED46BEC586E6}" type="parTrans" cxnId="{240FB1F7-ECAA-4BF5-AA52-5F99F458ACED}">
      <dgm:prSet/>
      <dgm:spPr/>
      <dgm:t>
        <a:bodyPr/>
        <a:lstStyle/>
        <a:p>
          <a:endParaRPr lang="en-US"/>
        </a:p>
      </dgm:t>
    </dgm:pt>
    <dgm:pt modelId="{806CECFF-21A7-40EB-8762-3642D9C9250D}" type="sibTrans" cxnId="{240FB1F7-ECAA-4BF5-AA52-5F99F458ACED}">
      <dgm:prSet/>
      <dgm:spPr/>
      <dgm:t>
        <a:bodyPr/>
        <a:lstStyle/>
        <a:p>
          <a:endParaRPr lang="en-US"/>
        </a:p>
      </dgm:t>
    </dgm:pt>
    <dgm:pt modelId="{E09ED49B-4828-42F0-8828-D00A48773BBD}">
      <dgm:prSet/>
      <dgm:spPr/>
      <dgm:t>
        <a:bodyPr/>
        <a:lstStyle/>
        <a:p>
          <a:r>
            <a:rPr lang="fi-FI"/>
            <a:t>5) OPPILAAT TUOTTAVAT ITSE MATERIAALIA SIVUILLE</a:t>
          </a:r>
          <a:endParaRPr lang="en-US"/>
        </a:p>
      </dgm:t>
    </dgm:pt>
    <dgm:pt modelId="{9791CAF1-2457-445B-83EC-113EB3CEC55B}" type="parTrans" cxnId="{B07CF10B-6489-4D77-8686-7B21EB9F777F}">
      <dgm:prSet/>
      <dgm:spPr/>
      <dgm:t>
        <a:bodyPr/>
        <a:lstStyle/>
        <a:p>
          <a:endParaRPr lang="en-US"/>
        </a:p>
      </dgm:t>
    </dgm:pt>
    <dgm:pt modelId="{975DFFF6-6B34-4EE7-B7BB-9A88338D4FCB}" type="sibTrans" cxnId="{B07CF10B-6489-4D77-8686-7B21EB9F777F}">
      <dgm:prSet/>
      <dgm:spPr/>
      <dgm:t>
        <a:bodyPr/>
        <a:lstStyle/>
        <a:p>
          <a:endParaRPr lang="en-US"/>
        </a:p>
      </dgm:t>
    </dgm:pt>
    <dgm:pt modelId="{97218AE9-D9C2-407C-A741-4761795FC2A5}">
      <dgm:prSet/>
      <dgm:spPr/>
      <dgm:t>
        <a:bodyPr/>
        <a:lstStyle/>
        <a:p>
          <a:r>
            <a:rPr lang="fi-FI"/>
            <a:t>KASVIOITA, ESITELMIÄ, HAETTUJEN TIETOJEN KOONTIA YHTEEN</a:t>
          </a:r>
          <a:endParaRPr lang="en-US"/>
        </a:p>
      </dgm:t>
    </dgm:pt>
    <dgm:pt modelId="{42A03075-900D-44CE-BD06-A887D29683E1}" type="parTrans" cxnId="{520B95D9-AAE6-49A5-8FE9-6638AF3D55F9}">
      <dgm:prSet/>
      <dgm:spPr/>
      <dgm:t>
        <a:bodyPr/>
        <a:lstStyle/>
        <a:p>
          <a:endParaRPr lang="en-US"/>
        </a:p>
      </dgm:t>
    </dgm:pt>
    <dgm:pt modelId="{8D236893-6276-4A52-90DC-76F3B8E363BC}" type="sibTrans" cxnId="{520B95D9-AAE6-49A5-8FE9-6638AF3D55F9}">
      <dgm:prSet/>
      <dgm:spPr/>
      <dgm:t>
        <a:bodyPr/>
        <a:lstStyle/>
        <a:p>
          <a:endParaRPr lang="en-US"/>
        </a:p>
      </dgm:t>
    </dgm:pt>
    <dgm:pt modelId="{F295E847-70EA-4791-A81B-4FCAB4DE34B6}" type="pres">
      <dgm:prSet presAssocID="{0F61AD11-8394-4AC7-93EE-0D53FA03E771}" presName="Name0" presStyleCnt="0">
        <dgm:presLayoutVars>
          <dgm:dir/>
          <dgm:animLvl val="lvl"/>
          <dgm:resizeHandles val="exact"/>
        </dgm:presLayoutVars>
      </dgm:prSet>
      <dgm:spPr/>
    </dgm:pt>
    <dgm:pt modelId="{EA440660-3196-4B28-A230-DEC3CDBD0421}" type="pres">
      <dgm:prSet presAssocID="{90A61941-5065-4AB9-A19F-FB9C17FA3F69}" presName="linNode" presStyleCnt="0"/>
      <dgm:spPr/>
    </dgm:pt>
    <dgm:pt modelId="{7DABDD96-1404-4F71-9622-BE6D762F06D2}" type="pres">
      <dgm:prSet presAssocID="{90A61941-5065-4AB9-A19F-FB9C17FA3F6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D6F476A-6B1A-47CC-A0A8-1ABE5691711C}" type="pres">
      <dgm:prSet presAssocID="{90A61941-5065-4AB9-A19F-FB9C17FA3F69}" presName="descendantText" presStyleLbl="alignAccFollowNode1" presStyleIdx="0" presStyleCnt="5">
        <dgm:presLayoutVars>
          <dgm:bulletEnabled val="1"/>
        </dgm:presLayoutVars>
      </dgm:prSet>
      <dgm:spPr/>
    </dgm:pt>
    <dgm:pt modelId="{F5B66159-FA9F-4440-9E6F-14F5439F4C81}" type="pres">
      <dgm:prSet presAssocID="{A7E6D2FF-A206-4DD9-895A-C788A661C55A}" presName="sp" presStyleCnt="0"/>
      <dgm:spPr/>
    </dgm:pt>
    <dgm:pt modelId="{880A0815-0172-408B-917B-B537F8DBCCDF}" type="pres">
      <dgm:prSet presAssocID="{4DF2EF4C-E173-4F8F-8ACE-5E2226F3CDFF}" presName="linNode" presStyleCnt="0"/>
      <dgm:spPr/>
    </dgm:pt>
    <dgm:pt modelId="{68E23BDB-FF91-4AB3-9AD9-15699F4B7F86}" type="pres">
      <dgm:prSet presAssocID="{4DF2EF4C-E173-4F8F-8ACE-5E2226F3CDF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CA0253F-71B0-437F-A3FA-C72AAA923CE6}" type="pres">
      <dgm:prSet presAssocID="{4DF2EF4C-E173-4F8F-8ACE-5E2226F3CDFF}" presName="descendantText" presStyleLbl="alignAccFollowNode1" presStyleIdx="1" presStyleCnt="5">
        <dgm:presLayoutVars>
          <dgm:bulletEnabled val="1"/>
        </dgm:presLayoutVars>
      </dgm:prSet>
      <dgm:spPr/>
    </dgm:pt>
    <dgm:pt modelId="{F4234FE2-5E2B-4DDD-AFCF-6C1572A8AB12}" type="pres">
      <dgm:prSet presAssocID="{6F56CADB-F7D9-4F73-B6CA-27A0E1777EED}" presName="sp" presStyleCnt="0"/>
      <dgm:spPr/>
    </dgm:pt>
    <dgm:pt modelId="{29E1DE96-2726-4D6A-911F-C67070495A71}" type="pres">
      <dgm:prSet presAssocID="{EDFF1CC9-C464-4D68-8809-565297C524BA}" presName="linNode" presStyleCnt="0"/>
      <dgm:spPr/>
    </dgm:pt>
    <dgm:pt modelId="{EE19C783-6838-4F8C-81CA-22F1EED31500}" type="pres">
      <dgm:prSet presAssocID="{EDFF1CC9-C464-4D68-8809-565297C524B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9AC5D8E-00F9-4BC3-B2B7-577394DD5CFE}" type="pres">
      <dgm:prSet presAssocID="{EDFF1CC9-C464-4D68-8809-565297C524BA}" presName="descendantText" presStyleLbl="alignAccFollowNode1" presStyleIdx="2" presStyleCnt="5">
        <dgm:presLayoutVars>
          <dgm:bulletEnabled val="1"/>
        </dgm:presLayoutVars>
      </dgm:prSet>
      <dgm:spPr/>
    </dgm:pt>
    <dgm:pt modelId="{03746B1A-F18D-4BDD-9A57-7657A7B34BCC}" type="pres">
      <dgm:prSet presAssocID="{A7203133-4189-4D93-BEE8-2BE21E55C5F7}" presName="sp" presStyleCnt="0"/>
      <dgm:spPr/>
    </dgm:pt>
    <dgm:pt modelId="{C869A45D-7793-4E52-84D1-F21CA82525D3}" type="pres">
      <dgm:prSet presAssocID="{2A9542BE-DD30-48F2-847F-432BD5ACAFAA}" presName="linNode" presStyleCnt="0"/>
      <dgm:spPr/>
    </dgm:pt>
    <dgm:pt modelId="{84B0AE7D-11A2-4A80-B682-602F921C0658}" type="pres">
      <dgm:prSet presAssocID="{2A9542BE-DD30-48F2-847F-432BD5ACAFA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D99B39D-BBEF-4D77-A623-B8B722F30ADF}" type="pres">
      <dgm:prSet presAssocID="{2A9542BE-DD30-48F2-847F-432BD5ACAFAA}" presName="descendantText" presStyleLbl="alignAccFollowNode1" presStyleIdx="3" presStyleCnt="5">
        <dgm:presLayoutVars>
          <dgm:bulletEnabled val="1"/>
        </dgm:presLayoutVars>
      </dgm:prSet>
      <dgm:spPr/>
    </dgm:pt>
    <dgm:pt modelId="{8C8D84E1-01FB-44A5-9705-311A2A1A6341}" type="pres">
      <dgm:prSet presAssocID="{960222D0-B9FC-4CC6-9B17-03EF89A57BBE}" presName="sp" presStyleCnt="0"/>
      <dgm:spPr/>
    </dgm:pt>
    <dgm:pt modelId="{EDE3899E-2F56-49D5-B569-2F1AE46D76CD}" type="pres">
      <dgm:prSet presAssocID="{E09ED49B-4828-42F0-8828-D00A48773BBD}" presName="linNode" presStyleCnt="0"/>
      <dgm:spPr/>
    </dgm:pt>
    <dgm:pt modelId="{B7387904-7AD3-40D5-BE9D-496E7F530BBF}" type="pres">
      <dgm:prSet presAssocID="{E09ED49B-4828-42F0-8828-D00A48773BBD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921AF17D-FD4B-4329-8D97-A6F9A2A1CA3C}" type="pres">
      <dgm:prSet presAssocID="{E09ED49B-4828-42F0-8828-D00A48773BBD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22E3300-70FB-449A-BB7F-A997AB3CBE7A}" type="presOf" srcId="{97218AE9-D9C2-407C-A741-4761795FC2A5}" destId="{921AF17D-FD4B-4329-8D97-A6F9A2A1CA3C}" srcOrd="0" destOrd="0" presId="urn:microsoft.com/office/officeart/2005/8/layout/vList5"/>
    <dgm:cxn modelId="{C3F53F03-769F-4D82-95A9-8EB6CF4939FA}" type="presOf" srcId="{2A9542BE-DD30-48F2-847F-432BD5ACAFAA}" destId="{84B0AE7D-11A2-4A80-B682-602F921C0658}" srcOrd="0" destOrd="0" presId="urn:microsoft.com/office/officeart/2005/8/layout/vList5"/>
    <dgm:cxn modelId="{430B630A-D91D-45BE-823F-1212A8B08270}" type="presOf" srcId="{F8DCE696-28AB-4B78-9AEF-31E850FE7E35}" destId="{4D99B39D-BBEF-4D77-A623-B8B722F30ADF}" srcOrd="0" destOrd="0" presId="urn:microsoft.com/office/officeart/2005/8/layout/vList5"/>
    <dgm:cxn modelId="{B07CF10B-6489-4D77-8686-7B21EB9F777F}" srcId="{0F61AD11-8394-4AC7-93EE-0D53FA03E771}" destId="{E09ED49B-4828-42F0-8828-D00A48773BBD}" srcOrd="4" destOrd="0" parTransId="{9791CAF1-2457-445B-83EC-113EB3CEC55B}" sibTransId="{975DFFF6-6B34-4EE7-B7BB-9A88338D4FCB}"/>
    <dgm:cxn modelId="{8FD7A729-546E-4170-873B-2C3D9267429E}" srcId="{0F61AD11-8394-4AC7-93EE-0D53FA03E771}" destId="{2A9542BE-DD30-48F2-847F-432BD5ACAFAA}" srcOrd="3" destOrd="0" parTransId="{5EF3D162-9BAA-45D8-92C6-F873F4161A60}" sibTransId="{960222D0-B9FC-4CC6-9B17-03EF89A57BBE}"/>
    <dgm:cxn modelId="{C8BF5054-DDB7-4795-9650-F46034549B32}" type="presOf" srcId="{E09ED49B-4828-42F0-8828-D00A48773BBD}" destId="{B7387904-7AD3-40D5-BE9D-496E7F530BBF}" srcOrd="0" destOrd="0" presId="urn:microsoft.com/office/officeart/2005/8/layout/vList5"/>
    <dgm:cxn modelId="{AFB6B555-D70E-40CB-8D95-CEB8F4F655AB}" srcId="{90A61941-5065-4AB9-A19F-FB9C17FA3F69}" destId="{61FA3DBD-5B13-4ECE-AB11-2778B4DA2C5E}" srcOrd="1" destOrd="0" parTransId="{58054DAB-46F6-4EF5-AF7A-81C35FCF9926}" sibTransId="{B06131CA-6CB3-474F-84F7-15487F641710}"/>
    <dgm:cxn modelId="{DAFE5D81-9999-4546-A296-CA1E70D3F295}" srcId="{4DF2EF4C-E173-4F8F-8ACE-5E2226F3CDFF}" destId="{E9ACB478-0021-4497-9484-A3C290C31F13}" srcOrd="0" destOrd="0" parTransId="{C32EE6F9-CC32-4364-80C9-4D3D939DA224}" sibTransId="{5857EFD5-3EE4-4B37-B52D-441111028175}"/>
    <dgm:cxn modelId="{179D7E88-C4F7-4875-A347-EBB9DA49FD44}" srcId="{2A9542BE-DD30-48F2-847F-432BD5ACAFAA}" destId="{F8DCE696-28AB-4B78-9AEF-31E850FE7E35}" srcOrd="0" destOrd="0" parTransId="{CC8833B9-2075-4362-BC71-41260B12B1BD}" sibTransId="{74906DC5-3A4E-481D-A335-9A6024EAF057}"/>
    <dgm:cxn modelId="{66DCC68C-FCBB-48B8-9777-C53314101808}" type="presOf" srcId="{B171FC8D-8F11-46CC-9300-E3C88042B07E}" destId="{4D99B39D-BBEF-4D77-A623-B8B722F30ADF}" srcOrd="0" destOrd="1" presId="urn:microsoft.com/office/officeart/2005/8/layout/vList5"/>
    <dgm:cxn modelId="{0D9BEBB1-82FF-405F-BE20-D14390B4015E}" type="presOf" srcId="{EDFF1CC9-C464-4D68-8809-565297C524BA}" destId="{EE19C783-6838-4F8C-81CA-22F1EED31500}" srcOrd="0" destOrd="0" presId="urn:microsoft.com/office/officeart/2005/8/layout/vList5"/>
    <dgm:cxn modelId="{E7326CBC-50E2-46AE-BBA1-C6C9C534BBB4}" srcId="{90A61941-5065-4AB9-A19F-FB9C17FA3F69}" destId="{00FFEDA0-B456-403F-A245-19772E57A518}" srcOrd="0" destOrd="0" parTransId="{557ACF35-1B4A-44A9-BD99-E37D2456A12A}" sibTransId="{C5C98574-4033-4582-A5D2-6128ABAC1835}"/>
    <dgm:cxn modelId="{FF4F98C2-57ED-42AB-B563-EFF698C3D974}" type="presOf" srcId="{00FFEDA0-B456-403F-A245-19772E57A518}" destId="{9D6F476A-6B1A-47CC-A0A8-1ABE5691711C}" srcOrd="0" destOrd="0" presId="urn:microsoft.com/office/officeart/2005/8/layout/vList5"/>
    <dgm:cxn modelId="{B8098AC9-85DD-44F7-A966-76095A36E937}" type="presOf" srcId="{90A61941-5065-4AB9-A19F-FB9C17FA3F69}" destId="{7DABDD96-1404-4F71-9622-BE6D762F06D2}" srcOrd="0" destOrd="0" presId="urn:microsoft.com/office/officeart/2005/8/layout/vList5"/>
    <dgm:cxn modelId="{E67080CB-DB49-405C-B539-3AB5F25B4D27}" srcId="{0F61AD11-8394-4AC7-93EE-0D53FA03E771}" destId="{EDFF1CC9-C464-4D68-8809-565297C524BA}" srcOrd="2" destOrd="0" parTransId="{D526621B-E7CB-44CC-93D8-677F4ED414E7}" sibTransId="{A7203133-4189-4D93-BEE8-2BE21E55C5F7}"/>
    <dgm:cxn modelId="{CC6049D0-A515-42BE-AF27-E7D39F5E6850}" type="presOf" srcId="{F226F209-E00D-4B2A-A0CC-0C9E238198FF}" destId="{99AC5D8E-00F9-4BC3-B2B7-577394DD5CFE}" srcOrd="0" destOrd="0" presId="urn:microsoft.com/office/officeart/2005/8/layout/vList5"/>
    <dgm:cxn modelId="{D427C2D3-A632-4EDB-8A6E-4ADE7C50E247}" srcId="{0F61AD11-8394-4AC7-93EE-0D53FA03E771}" destId="{4DF2EF4C-E173-4F8F-8ACE-5E2226F3CDFF}" srcOrd="1" destOrd="0" parTransId="{E7C201E3-E7CD-4E07-934F-B634A73856FF}" sibTransId="{6F56CADB-F7D9-4F73-B6CA-27A0E1777EED}"/>
    <dgm:cxn modelId="{520B95D9-AAE6-49A5-8FE9-6638AF3D55F9}" srcId="{E09ED49B-4828-42F0-8828-D00A48773BBD}" destId="{97218AE9-D9C2-407C-A741-4761795FC2A5}" srcOrd="0" destOrd="0" parTransId="{42A03075-900D-44CE-BD06-A887D29683E1}" sibTransId="{8D236893-6276-4A52-90DC-76F3B8E363BC}"/>
    <dgm:cxn modelId="{E2DE48DA-F3B3-4569-8579-139A79DAB138}" srcId="{EDFF1CC9-C464-4D68-8809-565297C524BA}" destId="{F226F209-E00D-4B2A-A0CC-0C9E238198FF}" srcOrd="0" destOrd="0" parTransId="{126670C8-816A-4AF5-87D3-034B72F231F8}" sibTransId="{CEB356B5-6F3D-4406-96DB-0D1FAE4910AA}"/>
    <dgm:cxn modelId="{2E25DEDA-05BF-4DC3-BC8D-8F63705BD02C}" type="presOf" srcId="{0F61AD11-8394-4AC7-93EE-0D53FA03E771}" destId="{F295E847-70EA-4791-A81B-4FCAB4DE34B6}" srcOrd="0" destOrd="0" presId="urn:microsoft.com/office/officeart/2005/8/layout/vList5"/>
    <dgm:cxn modelId="{D565E0E7-76DE-46E5-8AD7-1D5ADC96FA62}" srcId="{4DF2EF4C-E173-4F8F-8ACE-5E2226F3CDFF}" destId="{DD697BCF-2599-4562-8042-5EB8C3F279AC}" srcOrd="1" destOrd="0" parTransId="{BEE23518-B124-4507-8FD7-F517BB3A0938}" sibTransId="{2F9F34C9-E548-4B18-94C3-126B0B565143}"/>
    <dgm:cxn modelId="{D89915E8-171A-4585-B864-D7E5433E45BA}" type="presOf" srcId="{61FA3DBD-5B13-4ECE-AB11-2778B4DA2C5E}" destId="{9D6F476A-6B1A-47CC-A0A8-1ABE5691711C}" srcOrd="0" destOrd="1" presId="urn:microsoft.com/office/officeart/2005/8/layout/vList5"/>
    <dgm:cxn modelId="{43D2ACEA-3D9A-4322-9D44-282D6C52AA66}" srcId="{0F61AD11-8394-4AC7-93EE-0D53FA03E771}" destId="{90A61941-5065-4AB9-A19F-FB9C17FA3F69}" srcOrd="0" destOrd="0" parTransId="{E0025BC2-ADD0-49EF-940D-9A00F087B852}" sibTransId="{A7E6D2FF-A206-4DD9-895A-C788A661C55A}"/>
    <dgm:cxn modelId="{FFDAD5EE-0327-40C6-AA45-4FEE45401C50}" type="presOf" srcId="{4DF2EF4C-E173-4F8F-8ACE-5E2226F3CDFF}" destId="{68E23BDB-FF91-4AB3-9AD9-15699F4B7F86}" srcOrd="0" destOrd="0" presId="urn:microsoft.com/office/officeart/2005/8/layout/vList5"/>
    <dgm:cxn modelId="{240FB1F7-ECAA-4BF5-AA52-5F99F458ACED}" srcId="{2A9542BE-DD30-48F2-847F-432BD5ACAFAA}" destId="{B171FC8D-8F11-46CC-9300-E3C88042B07E}" srcOrd="1" destOrd="0" parTransId="{84995A3B-A688-4C82-9A8A-ED46BEC586E6}" sibTransId="{806CECFF-21A7-40EB-8762-3642D9C9250D}"/>
    <dgm:cxn modelId="{62BD10FC-B5B6-4CC2-8DF5-0D8A92189181}" type="presOf" srcId="{E9ACB478-0021-4497-9484-A3C290C31F13}" destId="{ECA0253F-71B0-437F-A3FA-C72AAA923CE6}" srcOrd="0" destOrd="0" presId="urn:microsoft.com/office/officeart/2005/8/layout/vList5"/>
    <dgm:cxn modelId="{3D97AFFE-4778-4001-8F92-94C7278ECA60}" type="presOf" srcId="{DD697BCF-2599-4562-8042-5EB8C3F279AC}" destId="{ECA0253F-71B0-437F-A3FA-C72AAA923CE6}" srcOrd="0" destOrd="1" presId="urn:microsoft.com/office/officeart/2005/8/layout/vList5"/>
    <dgm:cxn modelId="{B53E2313-4188-48A4-A36A-60F7D659532C}" type="presParOf" srcId="{F295E847-70EA-4791-A81B-4FCAB4DE34B6}" destId="{EA440660-3196-4B28-A230-DEC3CDBD0421}" srcOrd="0" destOrd="0" presId="urn:microsoft.com/office/officeart/2005/8/layout/vList5"/>
    <dgm:cxn modelId="{982CCA5E-E513-48B3-94AF-C57DB642DE5B}" type="presParOf" srcId="{EA440660-3196-4B28-A230-DEC3CDBD0421}" destId="{7DABDD96-1404-4F71-9622-BE6D762F06D2}" srcOrd="0" destOrd="0" presId="urn:microsoft.com/office/officeart/2005/8/layout/vList5"/>
    <dgm:cxn modelId="{BC18CDDB-8417-4635-A384-7F88B89F99E8}" type="presParOf" srcId="{EA440660-3196-4B28-A230-DEC3CDBD0421}" destId="{9D6F476A-6B1A-47CC-A0A8-1ABE5691711C}" srcOrd="1" destOrd="0" presId="urn:microsoft.com/office/officeart/2005/8/layout/vList5"/>
    <dgm:cxn modelId="{FF82F9C3-213A-4636-B361-A067BCC7DB8E}" type="presParOf" srcId="{F295E847-70EA-4791-A81B-4FCAB4DE34B6}" destId="{F5B66159-FA9F-4440-9E6F-14F5439F4C81}" srcOrd="1" destOrd="0" presId="urn:microsoft.com/office/officeart/2005/8/layout/vList5"/>
    <dgm:cxn modelId="{93C9FBC5-5B0F-4AFA-8A91-80B5B0974208}" type="presParOf" srcId="{F295E847-70EA-4791-A81B-4FCAB4DE34B6}" destId="{880A0815-0172-408B-917B-B537F8DBCCDF}" srcOrd="2" destOrd="0" presId="urn:microsoft.com/office/officeart/2005/8/layout/vList5"/>
    <dgm:cxn modelId="{7B678003-F600-4EAB-A4B6-302316A666ED}" type="presParOf" srcId="{880A0815-0172-408B-917B-B537F8DBCCDF}" destId="{68E23BDB-FF91-4AB3-9AD9-15699F4B7F86}" srcOrd="0" destOrd="0" presId="urn:microsoft.com/office/officeart/2005/8/layout/vList5"/>
    <dgm:cxn modelId="{2CB77AF6-9987-4CC2-9106-78D9BDCDBE88}" type="presParOf" srcId="{880A0815-0172-408B-917B-B537F8DBCCDF}" destId="{ECA0253F-71B0-437F-A3FA-C72AAA923CE6}" srcOrd="1" destOrd="0" presId="urn:microsoft.com/office/officeart/2005/8/layout/vList5"/>
    <dgm:cxn modelId="{DB3940DF-CBCE-4D4F-AD83-381543EB0693}" type="presParOf" srcId="{F295E847-70EA-4791-A81B-4FCAB4DE34B6}" destId="{F4234FE2-5E2B-4DDD-AFCF-6C1572A8AB12}" srcOrd="3" destOrd="0" presId="urn:microsoft.com/office/officeart/2005/8/layout/vList5"/>
    <dgm:cxn modelId="{913DAB95-5AD1-4ACD-9E00-E93A3D0206B0}" type="presParOf" srcId="{F295E847-70EA-4791-A81B-4FCAB4DE34B6}" destId="{29E1DE96-2726-4D6A-911F-C67070495A71}" srcOrd="4" destOrd="0" presId="urn:microsoft.com/office/officeart/2005/8/layout/vList5"/>
    <dgm:cxn modelId="{A2BABCE1-3C16-4DD8-9EC9-A32A1A87EE72}" type="presParOf" srcId="{29E1DE96-2726-4D6A-911F-C67070495A71}" destId="{EE19C783-6838-4F8C-81CA-22F1EED31500}" srcOrd="0" destOrd="0" presId="urn:microsoft.com/office/officeart/2005/8/layout/vList5"/>
    <dgm:cxn modelId="{64510378-22FD-4F41-8B05-804F0772AC26}" type="presParOf" srcId="{29E1DE96-2726-4D6A-911F-C67070495A71}" destId="{99AC5D8E-00F9-4BC3-B2B7-577394DD5CFE}" srcOrd="1" destOrd="0" presId="urn:microsoft.com/office/officeart/2005/8/layout/vList5"/>
    <dgm:cxn modelId="{E714EA0F-4DD4-4651-B2AF-A656D9409668}" type="presParOf" srcId="{F295E847-70EA-4791-A81B-4FCAB4DE34B6}" destId="{03746B1A-F18D-4BDD-9A57-7657A7B34BCC}" srcOrd="5" destOrd="0" presId="urn:microsoft.com/office/officeart/2005/8/layout/vList5"/>
    <dgm:cxn modelId="{9BDEC4B3-BAF8-438C-8F7C-87C14F8606D4}" type="presParOf" srcId="{F295E847-70EA-4791-A81B-4FCAB4DE34B6}" destId="{C869A45D-7793-4E52-84D1-F21CA82525D3}" srcOrd="6" destOrd="0" presId="urn:microsoft.com/office/officeart/2005/8/layout/vList5"/>
    <dgm:cxn modelId="{244CDE8A-069C-45AC-9BB8-0688EE83024D}" type="presParOf" srcId="{C869A45D-7793-4E52-84D1-F21CA82525D3}" destId="{84B0AE7D-11A2-4A80-B682-602F921C0658}" srcOrd="0" destOrd="0" presId="urn:microsoft.com/office/officeart/2005/8/layout/vList5"/>
    <dgm:cxn modelId="{A0E83649-C0F6-4256-B3A4-A59128654012}" type="presParOf" srcId="{C869A45D-7793-4E52-84D1-F21CA82525D3}" destId="{4D99B39D-BBEF-4D77-A623-B8B722F30ADF}" srcOrd="1" destOrd="0" presId="urn:microsoft.com/office/officeart/2005/8/layout/vList5"/>
    <dgm:cxn modelId="{64CF8F0B-7A39-43E8-BF23-2663B0C14BFD}" type="presParOf" srcId="{F295E847-70EA-4791-A81B-4FCAB4DE34B6}" destId="{8C8D84E1-01FB-44A5-9705-311A2A1A6341}" srcOrd="7" destOrd="0" presId="urn:microsoft.com/office/officeart/2005/8/layout/vList5"/>
    <dgm:cxn modelId="{E33F93F7-3F0E-4BB3-A877-771688CAA5F0}" type="presParOf" srcId="{F295E847-70EA-4791-A81B-4FCAB4DE34B6}" destId="{EDE3899E-2F56-49D5-B569-2F1AE46D76CD}" srcOrd="8" destOrd="0" presId="urn:microsoft.com/office/officeart/2005/8/layout/vList5"/>
    <dgm:cxn modelId="{28345EA0-5A5B-4E3F-A44A-3C70F098284B}" type="presParOf" srcId="{EDE3899E-2F56-49D5-B569-2F1AE46D76CD}" destId="{B7387904-7AD3-40D5-BE9D-496E7F530BBF}" srcOrd="0" destOrd="0" presId="urn:microsoft.com/office/officeart/2005/8/layout/vList5"/>
    <dgm:cxn modelId="{CAEFF3AA-01AC-433C-BB5F-DCA63E807831}" type="presParOf" srcId="{EDE3899E-2F56-49D5-B569-2F1AE46D76CD}" destId="{921AF17D-FD4B-4329-8D97-A6F9A2A1CA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640F2-2E03-427B-A68C-80647CD64C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908E0F1-F5DB-499C-8EE5-274BEB57B9AC}">
      <dgm:prSet/>
      <dgm:spPr/>
      <dgm:t>
        <a:bodyPr/>
        <a:lstStyle/>
        <a:p>
          <a:r>
            <a:rPr lang="fi-FI"/>
            <a:t>Facebookissa </a:t>
          </a:r>
          <a:r>
            <a:rPr lang="fi-FI" b="1"/>
            <a:t>Peda.net opetuksessa </a:t>
          </a:r>
          <a:r>
            <a:rPr lang="fi-FI"/>
            <a:t>– ryhmä ja </a:t>
          </a:r>
          <a:r>
            <a:rPr lang="fi-FI" b="1"/>
            <a:t>Peda.net</a:t>
          </a:r>
          <a:r>
            <a:rPr lang="fi-FI"/>
            <a:t> –sivu</a:t>
          </a:r>
          <a:endParaRPr lang="en-US"/>
        </a:p>
      </dgm:t>
    </dgm:pt>
    <dgm:pt modelId="{8BE87700-C3C3-40CA-AEFB-40040FAC1D2A}" type="parTrans" cxnId="{BF7A8266-CDF6-4699-A33B-09E1276FF76C}">
      <dgm:prSet/>
      <dgm:spPr/>
      <dgm:t>
        <a:bodyPr/>
        <a:lstStyle/>
        <a:p>
          <a:endParaRPr lang="en-US"/>
        </a:p>
      </dgm:t>
    </dgm:pt>
    <dgm:pt modelId="{7701F829-60FD-47E1-A44E-2CB62C118EDA}" type="sibTrans" cxnId="{BF7A8266-CDF6-4699-A33B-09E1276FF76C}">
      <dgm:prSet/>
      <dgm:spPr/>
      <dgm:t>
        <a:bodyPr/>
        <a:lstStyle/>
        <a:p>
          <a:endParaRPr lang="en-US"/>
        </a:p>
      </dgm:t>
    </dgm:pt>
    <dgm:pt modelId="{459CE28A-579D-414D-8E7B-0655B566A058}">
      <dgm:prSet/>
      <dgm:spPr/>
      <dgm:t>
        <a:bodyPr/>
        <a:lstStyle/>
        <a:p>
          <a:r>
            <a:rPr lang="fi-FI"/>
            <a:t>Peda.netin omilla sivuilla erinomaisia ohjeita </a:t>
          </a:r>
          <a:endParaRPr lang="en-US"/>
        </a:p>
      </dgm:t>
    </dgm:pt>
    <dgm:pt modelId="{994CDD42-8760-49A9-BBAB-E4743328EA19}" type="parTrans" cxnId="{1BA6D339-0388-49D4-954F-09FC4861DE33}">
      <dgm:prSet/>
      <dgm:spPr/>
      <dgm:t>
        <a:bodyPr/>
        <a:lstStyle/>
        <a:p>
          <a:endParaRPr lang="en-US"/>
        </a:p>
      </dgm:t>
    </dgm:pt>
    <dgm:pt modelId="{AFBE0EBA-16D2-41AA-8898-F87CE9F71180}" type="sibTrans" cxnId="{1BA6D339-0388-49D4-954F-09FC4861DE33}">
      <dgm:prSet/>
      <dgm:spPr/>
      <dgm:t>
        <a:bodyPr/>
        <a:lstStyle/>
        <a:p>
          <a:endParaRPr lang="en-US"/>
        </a:p>
      </dgm:t>
    </dgm:pt>
    <dgm:pt modelId="{C39FC694-E947-4670-949E-F7EA6DFC156D}">
      <dgm:prSet/>
      <dgm:spPr/>
      <dgm:t>
        <a:bodyPr/>
        <a:lstStyle/>
        <a:p>
          <a:r>
            <a:rPr lang="fi-FI"/>
            <a:t>YouTubessa ”peda.net” –haulla tuhansia osumia</a:t>
          </a:r>
          <a:endParaRPr lang="en-US"/>
        </a:p>
      </dgm:t>
    </dgm:pt>
    <dgm:pt modelId="{CA3788BF-BE1F-4F6A-97CB-EBAB58933EE1}" type="parTrans" cxnId="{CA23C993-721B-4F86-A0C0-07388FB8095E}">
      <dgm:prSet/>
      <dgm:spPr/>
      <dgm:t>
        <a:bodyPr/>
        <a:lstStyle/>
        <a:p>
          <a:endParaRPr lang="en-US"/>
        </a:p>
      </dgm:t>
    </dgm:pt>
    <dgm:pt modelId="{52F4E9DC-A994-4B71-861C-C0B8AEE7963B}" type="sibTrans" cxnId="{CA23C993-721B-4F86-A0C0-07388FB8095E}">
      <dgm:prSet/>
      <dgm:spPr/>
      <dgm:t>
        <a:bodyPr/>
        <a:lstStyle/>
        <a:p>
          <a:endParaRPr lang="en-US"/>
        </a:p>
      </dgm:t>
    </dgm:pt>
    <dgm:pt modelId="{CB598455-77A3-4EAD-AE5D-F724C500367B}" type="pres">
      <dgm:prSet presAssocID="{55F640F2-2E03-427B-A68C-80647CD64C33}" presName="root" presStyleCnt="0">
        <dgm:presLayoutVars>
          <dgm:dir/>
          <dgm:resizeHandles val="exact"/>
        </dgm:presLayoutVars>
      </dgm:prSet>
      <dgm:spPr/>
    </dgm:pt>
    <dgm:pt modelId="{9E65EC73-2609-4147-B87C-63140F3BD3DB}" type="pres">
      <dgm:prSet presAssocID="{8908E0F1-F5DB-499C-8EE5-274BEB57B9AC}" presName="compNode" presStyleCnt="0"/>
      <dgm:spPr/>
    </dgm:pt>
    <dgm:pt modelId="{7F61A0BC-FBDF-4D88-A8A7-8B946E3470E8}" type="pres">
      <dgm:prSet presAssocID="{8908E0F1-F5DB-499C-8EE5-274BEB57B9AC}" presName="bgRect" presStyleLbl="bgShp" presStyleIdx="0" presStyleCnt="3"/>
      <dgm:spPr/>
    </dgm:pt>
    <dgm:pt modelId="{86C1602B-44D9-473C-803A-8E48AF2FB6DC}" type="pres">
      <dgm:prSet presAssocID="{8908E0F1-F5DB-499C-8EE5-274BEB57B9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631A5DD-013E-4CE6-85FD-8F9176B3E690}" type="pres">
      <dgm:prSet presAssocID="{8908E0F1-F5DB-499C-8EE5-274BEB57B9AC}" presName="spaceRect" presStyleCnt="0"/>
      <dgm:spPr/>
    </dgm:pt>
    <dgm:pt modelId="{ED38D9E4-63CD-4E0E-88ED-3E4796F10CBD}" type="pres">
      <dgm:prSet presAssocID="{8908E0F1-F5DB-499C-8EE5-274BEB57B9AC}" presName="parTx" presStyleLbl="revTx" presStyleIdx="0" presStyleCnt="3">
        <dgm:presLayoutVars>
          <dgm:chMax val="0"/>
          <dgm:chPref val="0"/>
        </dgm:presLayoutVars>
      </dgm:prSet>
      <dgm:spPr/>
    </dgm:pt>
    <dgm:pt modelId="{DD761439-25D2-4C97-AFF8-99E74CD131BC}" type="pres">
      <dgm:prSet presAssocID="{7701F829-60FD-47E1-A44E-2CB62C118EDA}" presName="sibTrans" presStyleCnt="0"/>
      <dgm:spPr/>
    </dgm:pt>
    <dgm:pt modelId="{7E6C0B3C-24A2-4CDC-868A-D3FB39D7DBAE}" type="pres">
      <dgm:prSet presAssocID="{459CE28A-579D-414D-8E7B-0655B566A058}" presName="compNode" presStyleCnt="0"/>
      <dgm:spPr/>
    </dgm:pt>
    <dgm:pt modelId="{E384B4E4-3295-4CB1-BD92-4207D253BB68}" type="pres">
      <dgm:prSet presAssocID="{459CE28A-579D-414D-8E7B-0655B566A058}" presName="bgRect" presStyleLbl="bgShp" presStyleIdx="1" presStyleCnt="3"/>
      <dgm:spPr/>
    </dgm:pt>
    <dgm:pt modelId="{CDEDBFDF-A6D4-46DD-87DC-45C29F52F5F7}" type="pres">
      <dgm:prSet presAssocID="{459CE28A-579D-414D-8E7B-0655B566A0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CB38682-58C7-4A37-B99E-A28329ADE421}" type="pres">
      <dgm:prSet presAssocID="{459CE28A-579D-414D-8E7B-0655B566A058}" presName="spaceRect" presStyleCnt="0"/>
      <dgm:spPr/>
    </dgm:pt>
    <dgm:pt modelId="{1D7BCCFE-FE64-4F95-B30E-9B6FDD7A8327}" type="pres">
      <dgm:prSet presAssocID="{459CE28A-579D-414D-8E7B-0655B566A058}" presName="parTx" presStyleLbl="revTx" presStyleIdx="1" presStyleCnt="3">
        <dgm:presLayoutVars>
          <dgm:chMax val="0"/>
          <dgm:chPref val="0"/>
        </dgm:presLayoutVars>
      </dgm:prSet>
      <dgm:spPr/>
    </dgm:pt>
    <dgm:pt modelId="{275DC918-0160-4605-8C4A-1CCA678C0064}" type="pres">
      <dgm:prSet presAssocID="{AFBE0EBA-16D2-41AA-8898-F87CE9F71180}" presName="sibTrans" presStyleCnt="0"/>
      <dgm:spPr/>
    </dgm:pt>
    <dgm:pt modelId="{ED544CD2-4006-4E4A-AEDF-3B1FA80432EB}" type="pres">
      <dgm:prSet presAssocID="{C39FC694-E947-4670-949E-F7EA6DFC156D}" presName="compNode" presStyleCnt="0"/>
      <dgm:spPr/>
    </dgm:pt>
    <dgm:pt modelId="{A0376BC1-95D8-42A0-BDB8-FDDAEA66D356}" type="pres">
      <dgm:prSet presAssocID="{C39FC694-E947-4670-949E-F7EA6DFC156D}" presName="bgRect" presStyleLbl="bgShp" presStyleIdx="2" presStyleCnt="3"/>
      <dgm:spPr/>
    </dgm:pt>
    <dgm:pt modelId="{0A97AB7F-4E81-43D6-81C6-913000822D61}" type="pres">
      <dgm:prSet presAssocID="{C39FC694-E947-4670-949E-F7EA6DFC15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f"/>
        </a:ext>
      </dgm:extLst>
    </dgm:pt>
    <dgm:pt modelId="{007FA440-D6E0-4C1E-B691-8A4BC614203E}" type="pres">
      <dgm:prSet presAssocID="{C39FC694-E947-4670-949E-F7EA6DFC156D}" presName="spaceRect" presStyleCnt="0"/>
      <dgm:spPr/>
    </dgm:pt>
    <dgm:pt modelId="{964D3593-CFC3-4401-A545-83689C66C373}" type="pres">
      <dgm:prSet presAssocID="{C39FC694-E947-4670-949E-F7EA6DFC15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A6D339-0388-49D4-954F-09FC4861DE33}" srcId="{55F640F2-2E03-427B-A68C-80647CD64C33}" destId="{459CE28A-579D-414D-8E7B-0655B566A058}" srcOrd="1" destOrd="0" parTransId="{994CDD42-8760-49A9-BBAB-E4743328EA19}" sibTransId="{AFBE0EBA-16D2-41AA-8898-F87CE9F71180}"/>
    <dgm:cxn modelId="{BF7A8266-CDF6-4699-A33B-09E1276FF76C}" srcId="{55F640F2-2E03-427B-A68C-80647CD64C33}" destId="{8908E0F1-F5DB-499C-8EE5-274BEB57B9AC}" srcOrd="0" destOrd="0" parTransId="{8BE87700-C3C3-40CA-AEFB-40040FAC1D2A}" sibTransId="{7701F829-60FD-47E1-A44E-2CB62C118EDA}"/>
    <dgm:cxn modelId="{DEE72B5A-4880-48C0-892C-C25717D8BD5E}" type="presOf" srcId="{459CE28A-579D-414D-8E7B-0655B566A058}" destId="{1D7BCCFE-FE64-4F95-B30E-9B6FDD7A8327}" srcOrd="0" destOrd="0" presId="urn:microsoft.com/office/officeart/2018/2/layout/IconVerticalSolidList"/>
    <dgm:cxn modelId="{85D4F882-378D-456C-A8E4-0298692E176A}" type="presOf" srcId="{8908E0F1-F5DB-499C-8EE5-274BEB57B9AC}" destId="{ED38D9E4-63CD-4E0E-88ED-3E4796F10CBD}" srcOrd="0" destOrd="0" presId="urn:microsoft.com/office/officeart/2018/2/layout/IconVerticalSolidList"/>
    <dgm:cxn modelId="{CA23C993-721B-4F86-A0C0-07388FB8095E}" srcId="{55F640F2-2E03-427B-A68C-80647CD64C33}" destId="{C39FC694-E947-4670-949E-F7EA6DFC156D}" srcOrd="2" destOrd="0" parTransId="{CA3788BF-BE1F-4F6A-97CB-EBAB58933EE1}" sibTransId="{52F4E9DC-A994-4B71-861C-C0B8AEE7963B}"/>
    <dgm:cxn modelId="{72515ED3-7ADC-4496-B723-B442E3108B95}" type="presOf" srcId="{C39FC694-E947-4670-949E-F7EA6DFC156D}" destId="{964D3593-CFC3-4401-A545-83689C66C373}" srcOrd="0" destOrd="0" presId="urn:microsoft.com/office/officeart/2018/2/layout/IconVerticalSolidList"/>
    <dgm:cxn modelId="{03C05DE8-22DE-4F1C-95C9-03EF0971CB55}" type="presOf" srcId="{55F640F2-2E03-427B-A68C-80647CD64C33}" destId="{CB598455-77A3-4EAD-AE5D-F724C500367B}" srcOrd="0" destOrd="0" presId="urn:microsoft.com/office/officeart/2018/2/layout/IconVerticalSolidList"/>
    <dgm:cxn modelId="{FA6BE662-5A4D-48F4-8888-A41D8DB2C508}" type="presParOf" srcId="{CB598455-77A3-4EAD-AE5D-F724C500367B}" destId="{9E65EC73-2609-4147-B87C-63140F3BD3DB}" srcOrd="0" destOrd="0" presId="urn:microsoft.com/office/officeart/2018/2/layout/IconVerticalSolidList"/>
    <dgm:cxn modelId="{C716754D-BCE3-41B0-ADD4-BCC4D3F44C7B}" type="presParOf" srcId="{9E65EC73-2609-4147-B87C-63140F3BD3DB}" destId="{7F61A0BC-FBDF-4D88-A8A7-8B946E3470E8}" srcOrd="0" destOrd="0" presId="urn:microsoft.com/office/officeart/2018/2/layout/IconVerticalSolidList"/>
    <dgm:cxn modelId="{3635E527-B735-4DC7-A814-0B81EC153378}" type="presParOf" srcId="{9E65EC73-2609-4147-B87C-63140F3BD3DB}" destId="{86C1602B-44D9-473C-803A-8E48AF2FB6DC}" srcOrd="1" destOrd="0" presId="urn:microsoft.com/office/officeart/2018/2/layout/IconVerticalSolidList"/>
    <dgm:cxn modelId="{AF2EBA0B-B64B-4E7F-8B42-420C9041E063}" type="presParOf" srcId="{9E65EC73-2609-4147-B87C-63140F3BD3DB}" destId="{C631A5DD-013E-4CE6-85FD-8F9176B3E690}" srcOrd="2" destOrd="0" presId="urn:microsoft.com/office/officeart/2018/2/layout/IconVerticalSolidList"/>
    <dgm:cxn modelId="{8FE068EE-F522-4168-8EC1-D4FD51BA60CF}" type="presParOf" srcId="{9E65EC73-2609-4147-B87C-63140F3BD3DB}" destId="{ED38D9E4-63CD-4E0E-88ED-3E4796F10CBD}" srcOrd="3" destOrd="0" presId="urn:microsoft.com/office/officeart/2018/2/layout/IconVerticalSolidList"/>
    <dgm:cxn modelId="{52D173DF-E761-462B-A5BD-C5CB8C3E6C68}" type="presParOf" srcId="{CB598455-77A3-4EAD-AE5D-F724C500367B}" destId="{DD761439-25D2-4C97-AFF8-99E74CD131BC}" srcOrd="1" destOrd="0" presId="urn:microsoft.com/office/officeart/2018/2/layout/IconVerticalSolidList"/>
    <dgm:cxn modelId="{F7F9F71C-3BFC-4FBE-9AF2-B2ECA23EBC6D}" type="presParOf" srcId="{CB598455-77A3-4EAD-AE5D-F724C500367B}" destId="{7E6C0B3C-24A2-4CDC-868A-D3FB39D7DBAE}" srcOrd="2" destOrd="0" presId="urn:microsoft.com/office/officeart/2018/2/layout/IconVerticalSolidList"/>
    <dgm:cxn modelId="{6729EB79-0200-44B6-B477-5F9215B35E4E}" type="presParOf" srcId="{7E6C0B3C-24A2-4CDC-868A-D3FB39D7DBAE}" destId="{E384B4E4-3295-4CB1-BD92-4207D253BB68}" srcOrd="0" destOrd="0" presId="urn:microsoft.com/office/officeart/2018/2/layout/IconVerticalSolidList"/>
    <dgm:cxn modelId="{67272D1A-CCA8-4D8C-8467-E59D7FE04066}" type="presParOf" srcId="{7E6C0B3C-24A2-4CDC-868A-D3FB39D7DBAE}" destId="{CDEDBFDF-A6D4-46DD-87DC-45C29F52F5F7}" srcOrd="1" destOrd="0" presId="urn:microsoft.com/office/officeart/2018/2/layout/IconVerticalSolidList"/>
    <dgm:cxn modelId="{3FC043BD-EE31-489A-875D-FEC62F959181}" type="presParOf" srcId="{7E6C0B3C-24A2-4CDC-868A-D3FB39D7DBAE}" destId="{CCB38682-58C7-4A37-B99E-A28329ADE421}" srcOrd="2" destOrd="0" presId="urn:microsoft.com/office/officeart/2018/2/layout/IconVerticalSolidList"/>
    <dgm:cxn modelId="{223E1F3A-55DC-49F0-B2E7-495A7650680D}" type="presParOf" srcId="{7E6C0B3C-24A2-4CDC-868A-D3FB39D7DBAE}" destId="{1D7BCCFE-FE64-4F95-B30E-9B6FDD7A8327}" srcOrd="3" destOrd="0" presId="urn:microsoft.com/office/officeart/2018/2/layout/IconVerticalSolidList"/>
    <dgm:cxn modelId="{6007A147-2C62-4065-A129-9F234A09834D}" type="presParOf" srcId="{CB598455-77A3-4EAD-AE5D-F724C500367B}" destId="{275DC918-0160-4605-8C4A-1CCA678C0064}" srcOrd="3" destOrd="0" presId="urn:microsoft.com/office/officeart/2018/2/layout/IconVerticalSolidList"/>
    <dgm:cxn modelId="{96E9E838-9898-44C2-9BA8-D3BC21C0EAA8}" type="presParOf" srcId="{CB598455-77A3-4EAD-AE5D-F724C500367B}" destId="{ED544CD2-4006-4E4A-AEDF-3B1FA80432EB}" srcOrd="4" destOrd="0" presId="urn:microsoft.com/office/officeart/2018/2/layout/IconVerticalSolidList"/>
    <dgm:cxn modelId="{274DB0C8-6463-4228-AACB-F08F3CCADE81}" type="presParOf" srcId="{ED544CD2-4006-4E4A-AEDF-3B1FA80432EB}" destId="{A0376BC1-95D8-42A0-BDB8-FDDAEA66D356}" srcOrd="0" destOrd="0" presId="urn:microsoft.com/office/officeart/2018/2/layout/IconVerticalSolidList"/>
    <dgm:cxn modelId="{2E1970FB-55CE-4EEF-B1C2-76B0EB976F49}" type="presParOf" srcId="{ED544CD2-4006-4E4A-AEDF-3B1FA80432EB}" destId="{0A97AB7F-4E81-43D6-81C6-913000822D61}" srcOrd="1" destOrd="0" presId="urn:microsoft.com/office/officeart/2018/2/layout/IconVerticalSolidList"/>
    <dgm:cxn modelId="{80BC0A66-3405-4013-940A-E64B1632FAC9}" type="presParOf" srcId="{ED544CD2-4006-4E4A-AEDF-3B1FA80432EB}" destId="{007FA440-D6E0-4C1E-B691-8A4BC614203E}" srcOrd="2" destOrd="0" presId="urn:microsoft.com/office/officeart/2018/2/layout/IconVerticalSolidList"/>
    <dgm:cxn modelId="{90584ABB-8DE9-46D4-9920-A17C40B2910A}" type="presParOf" srcId="{ED544CD2-4006-4E4A-AEDF-3B1FA80432EB}" destId="{964D3593-CFC3-4401-A545-83689C66C3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8BC55-DD41-46E5-9162-DF2CBB78DE3F}">
      <dsp:nvSpPr>
        <dsp:cNvPr id="0" name=""/>
        <dsp:cNvSpPr/>
      </dsp:nvSpPr>
      <dsp:spPr>
        <a:xfrm>
          <a:off x="0" y="2789"/>
          <a:ext cx="6496050" cy="394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74C8A-6635-4C3D-89EF-D87F50B5F795}">
      <dsp:nvSpPr>
        <dsp:cNvPr id="0" name=""/>
        <dsp:cNvSpPr/>
      </dsp:nvSpPr>
      <dsp:spPr>
        <a:xfrm>
          <a:off x="119306" y="91530"/>
          <a:ext cx="217132" cy="216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13006-DB62-4945-BFCD-2F72B2BCE4E3}">
      <dsp:nvSpPr>
        <dsp:cNvPr id="0" name=""/>
        <dsp:cNvSpPr/>
      </dsp:nvSpPr>
      <dsp:spPr>
        <a:xfrm>
          <a:off x="455744" y="2789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Jyväskylästä käsin toimiva oppimisalusta</a:t>
          </a:r>
          <a:endParaRPr lang="en-US" sz="1400" kern="1200"/>
        </a:p>
      </dsp:txBody>
      <dsp:txXfrm>
        <a:off x="455744" y="2789"/>
        <a:ext cx="5999359" cy="468350"/>
      </dsp:txXfrm>
    </dsp:sp>
    <dsp:sp modelId="{80DFCF55-33FF-4B11-BD54-BA67791C95BA}">
      <dsp:nvSpPr>
        <dsp:cNvPr id="0" name=""/>
        <dsp:cNvSpPr/>
      </dsp:nvSpPr>
      <dsp:spPr>
        <a:xfrm>
          <a:off x="0" y="588228"/>
          <a:ext cx="6496050" cy="394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6D4AD-0253-46FC-AEA3-4635AD1D3383}">
      <dsp:nvSpPr>
        <dsp:cNvPr id="0" name=""/>
        <dsp:cNvSpPr/>
      </dsp:nvSpPr>
      <dsp:spPr>
        <a:xfrm>
          <a:off x="119306" y="676968"/>
          <a:ext cx="217132" cy="216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3BC17-EBF4-45A6-A1B5-0571B8C366FF}">
      <dsp:nvSpPr>
        <dsp:cNvPr id="0" name=""/>
        <dsp:cNvSpPr/>
      </dsp:nvSpPr>
      <dsp:spPr>
        <a:xfrm>
          <a:off x="455744" y="588228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Mäntsälässä käytössä noin vuodesta 2002 alkaen.</a:t>
          </a:r>
          <a:endParaRPr lang="en-US" sz="1400" kern="1200"/>
        </a:p>
      </dsp:txBody>
      <dsp:txXfrm>
        <a:off x="455744" y="588228"/>
        <a:ext cx="5999359" cy="468350"/>
      </dsp:txXfrm>
    </dsp:sp>
    <dsp:sp modelId="{76A79714-DB7E-437D-A325-EEE764E45FC4}">
      <dsp:nvSpPr>
        <dsp:cNvPr id="0" name=""/>
        <dsp:cNvSpPr/>
      </dsp:nvSpPr>
      <dsp:spPr>
        <a:xfrm>
          <a:off x="0" y="1173666"/>
          <a:ext cx="6496050" cy="394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97405-1DF9-4555-911B-BEDE5EAF9902}">
      <dsp:nvSpPr>
        <dsp:cNvPr id="0" name=""/>
        <dsp:cNvSpPr/>
      </dsp:nvSpPr>
      <dsp:spPr>
        <a:xfrm>
          <a:off x="119306" y="1262407"/>
          <a:ext cx="217132" cy="216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4B78D-C3FE-4BC7-A1CE-AEF43F57A40F}">
      <dsp:nvSpPr>
        <dsp:cNvPr id="0" name=""/>
        <dsp:cNvSpPr/>
      </dsp:nvSpPr>
      <dsp:spPr>
        <a:xfrm>
          <a:off x="455744" y="1173666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alun perin kouluille omaan käyttöön</a:t>
          </a:r>
          <a:endParaRPr lang="en-US" sz="1400" kern="1200"/>
        </a:p>
      </dsp:txBody>
      <dsp:txXfrm>
        <a:off x="455744" y="1173666"/>
        <a:ext cx="5999359" cy="468350"/>
      </dsp:txXfrm>
    </dsp:sp>
    <dsp:sp modelId="{7C2180D0-B07B-4370-ADA5-94ABD2F17A4F}">
      <dsp:nvSpPr>
        <dsp:cNvPr id="0" name=""/>
        <dsp:cNvSpPr/>
      </dsp:nvSpPr>
      <dsp:spPr>
        <a:xfrm>
          <a:off x="0" y="1759105"/>
          <a:ext cx="6496050" cy="394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6D905-C907-4578-9EF9-6F9AA77EACC6}">
      <dsp:nvSpPr>
        <dsp:cNvPr id="0" name=""/>
        <dsp:cNvSpPr/>
      </dsp:nvSpPr>
      <dsp:spPr>
        <a:xfrm>
          <a:off x="119306" y="1847845"/>
          <a:ext cx="217132" cy="2169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8EBE7-BF94-409A-9D89-810F96A9C101}">
      <dsp:nvSpPr>
        <dsp:cNvPr id="0" name=""/>
        <dsp:cNvSpPr/>
      </dsp:nvSpPr>
      <dsp:spPr>
        <a:xfrm>
          <a:off x="455744" y="1759105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melko pian koulujen kotisivualustaksi</a:t>
          </a:r>
          <a:endParaRPr lang="en-US" sz="1400" kern="1200"/>
        </a:p>
      </dsp:txBody>
      <dsp:txXfrm>
        <a:off x="455744" y="1759105"/>
        <a:ext cx="5999359" cy="468350"/>
      </dsp:txXfrm>
    </dsp:sp>
    <dsp:sp modelId="{6096F41C-66BE-458E-8080-5C575AB88D73}">
      <dsp:nvSpPr>
        <dsp:cNvPr id="0" name=""/>
        <dsp:cNvSpPr/>
      </dsp:nvSpPr>
      <dsp:spPr>
        <a:xfrm>
          <a:off x="0" y="2344543"/>
          <a:ext cx="6496050" cy="394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E4749-D393-44CE-AAEB-4DB78370FF79}">
      <dsp:nvSpPr>
        <dsp:cNvPr id="0" name=""/>
        <dsp:cNvSpPr/>
      </dsp:nvSpPr>
      <dsp:spPr>
        <a:xfrm>
          <a:off x="119306" y="2433283"/>
          <a:ext cx="217132" cy="2169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BEB49-0B60-4CA1-A291-F41F2EDF95F0}">
      <dsp:nvSpPr>
        <dsp:cNvPr id="0" name=""/>
        <dsp:cNvSpPr/>
      </dsp:nvSpPr>
      <dsp:spPr>
        <a:xfrm>
          <a:off x="455744" y="2344543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kestänyt mukana Edisonin rinnalla </a:t>
          </a:r>
          <a:endParaRPr lang="en-US" sz="1400" kern="1200"/>
        </a:p>
      </dsp:txBody>
      <dsp:txXfrm>
        <a:off x="455744" y="2344543"/>
        <a:ext cx="5999359" cy="468350"/>
      </dsp:txXfrm>
    </dsp:sp>
    <dsp:sp modelId="{C9BE68BD-9936-4813-8D7A-1E06D55B33F0}">
      <dsp:nvSpPr>
        <dsp:cNvPr id="0" name=""/>
        <dsp:cNvSpPr/>
      </dsp:nvSpPr>
      <dsp:spPr>
        <a:xfrm>
          <a:off x="0" y="2929982"/>
          <a:ext cx="6496050" cy="394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94130-94E2-4433-B49E-6AE3C22ECAFB}">
      <dsp:nvSpPr>
        <dsp:cNvPr id="0" name=""/>
        <dsp:cNvSpPr/>
      </dsp:nvSpPr>
      <dsp:spPr>
        <a:xfrm>
          <a:off x="119306" y="3018722"/>
          <a:ext cx="217132" cy="2169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A248C-36C2-4305-8144-6C7061FEDA3E}">
      <dsp:nvSpPr>
        <dsp:cNvPr id="0" name=""/>
        <dsp:cNvSpPr/>
      </dsp:nvSpPr>
      <dsp:spPr>
        <a:xfrm>
          <a:off x="455744" y="2929982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nyt Edisonin poistuessa kannattaa taas päivittää osaaminen</a:t>
          </a:r>
          <a:endParaRPr lang="en-US" sz="1400" kern="1200"/>
        </a:p>
      </dsp:txBody>
      <dsp:txXfrm>
        <a:off x="455744" y="2929982"/>
        <a:ext cx="5999359" cy="468350"/>
      </dsp:txXfrm>
    </dsp:sp>
    <dsp:sp modelId="{8FF01B7C-C395-4E96-8320-479D37EE37E5}">
      <dsp:nvSpPr>
        <dsp:cNvPr id="0" name=""/>
        <dsp:cNvSpPr/>
      </dsp:nvSpPr>
      <dsp:spPr>
        <a:xfrm>
          <a:off x="0" y="3515420"/>
          <a:ext cx="6496050" cy="394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7DB79-F107-43FD-879F-EFFF8BC878FC}">
      <dsp:nvSpPr>
        <dsp:cNvPr id="0" name=""/>
        <dsp:cNvSpPr/>
      </dsp:nvSpPr>
      <dsp:spPr>
        <a:xfrm>
          <a:off x="119306" y="3604160"/>
          <a:ext cx="217132" cy="21692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B70F-38A3-4949-975B-8882EA15E6BD}">
      <dsp:nvSpPr>
        <dsp:cNvPr id="0" name=""/>
        <dsp:cNvSpPr/>
      </dsp:nvSpPr>
      <dsp:spPr>
        <a:xfrm>
          <a:off x="455744" y="3515420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toimii osittain päällekkäin OneDriven kanssa, mutta myös paljon omia, loistavia ominaisuuksia</a:t>
          </a:r>
          <a:endParaRPr lang="en-US" sz="1400" kern="1200"/>
        </a:p>
      </dsp:txBody>
      <dsp:txXfrm>
        <a:off x="455744" y="3515420"/>
        <a:ext cx="5999359" cy="468350"/>
      </dsp:txXfrm>
    </dsp:sp>
    <dsp:sp modelId="{E379690E-4D3B-438F-A5BE-E92E58856ACB}">
      <dsp:nvSpPr>
        <dsp:cNvPr id="0" name=""/>
        <dsp:cNvSpPr/>
      </dsp:nvSpPr>
      <dsp:spPr>
        <a:xfrm>
          <a:off x="0" y="4100859"/>
          <a:ext cx="6496050" cy="394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8EA99-4C5E-4669-8503-DE9A29CE3EE1}">
      <dsp:nvSpPr>
        <dsp:cNvPr id="0" name=""/>
        <dsp:cNvSpPr/>
      </dsp:nvSpPr>
      <dsp:spPr>
        <a:xfrm>
          <a:off x="119306" y="4189599"/>
          <a:ext cx="217132" cy="21692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09488-A134-4FF7-AE2D-97122EA2137A}">
      <dsp:nvSpPr>
        <dsp:cNvPr id="0" name=""/>
        <dsp:cNvSpPr/>
      </dsp:nvSpPr>
      <dsp:spPr>
        <a:xfrm>
          <a:off x="455744" y="4100859"/>
          <a:ext cx="5999359" cy="4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67" tIns="49567" rIns="49567" bIns="49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Peda.nettia kehitetään jatkuvasti</a:t>
          </a:r>
          <a:endParaRPr lang="en-US" sz="1400" kern="1200"/>
        </a:p>
      </dsp:txBody>
      <dsp:txXfrm>
        <a:off x="455744" y="4100859"/>
        <a:ext cx="5999359" cy="46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657E6-F329-419C-ACBB-FABF15C1F6C1}">
      <dsp:nvSpPr>
        <dsp:cNvPr id="0" name=""/>
        <dsp:cNvSpPr/>
      </dsp:nvSpPr>
      <dsp:spPr>
        <a:xfrm>
          <a:off x="0" y="3571"/>
          <a:ext cx="6496050" cy="760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1BB5-DB6A-4457-B63D-DE950D316EAF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C0EB-1BD6-4262-A070-A4469645AB3C}">
      <dsp:nvSpPr>
        <dsp:cNvPr id="0" name=""/>
        <dsp:cNvSpPr/>
      </dsp:nvSpPr>
      <dsp:spPr>
        <a:xfrm>
          <a:off x="878734" y="3571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heti alussa mukaan, kun Mäntsälä aloitti Peda.net -käyttäjänä</a:t>
          </a:r>
          <a:endParaRPr lang="en-US" sz="1900" kern="1200"/>
        </a:p>
      </dsp:txBody>
      <dsp:txXfrm>
        <a:off x="878734" y="3571"/>
        <a:ext cx="5617315" cy="760809"/>
      </dsp:txXfrm>
    </dsp:sp>
    <dsp:sp modelId="{6FF2CC95-5FDF-4582-A9B4-2C367FEF2F8D}">
      <dsp:nvSpPr>
        <dsp:cNvPr id="0" name=""/>
        <dsp:cNvSpPr/>
      </dsp:nvSpPr>
      <dsp:spPr>
        <a:xfrm>
          <a:off x="0" y="954583"/>
          <a:ext cx="6496050" cy="760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0BD79-F6F2-417C-B2F1-0BA225266B32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B07B7-4B06-4FB2-894E-A4EDE47B9D0C}">
      <dsp:nvSpPr>
        <dsp:cNvPr id="0" name=""/>
        <dsp:cNvSpPr/>
      </dsp:nvSpPr>
      <dsp:spPr>
        <a:xfrm>
          <a:off x="878734" y="954583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silloin alussa verkkolehti ja veräjä</a:t>
          </a:r>
          <a:endParaRPr lang="en-US" sz="1900" kern="1200"/>
        </a:p>
      </dsp:txBody>
      <dsp:txXfrm>
        <a:off x="878734" y="954583"/>
        <a:ext cx="5617315" cy="760809"/>
      </dsp:txXfrm>
    </dsp:sp>
    <dsp:sp modelId="{723465C4-FF8E-4931-B878-A254DB9FF50E}">
      <dsp:nvSpPr>
        <dsp:cNvPr id="0" name=""/>
        <dsp:cNvSpPr/>
      </dsp:nvSpPr>
      <dsp:spPr>
        <a:xfrm>
          <a:off x="0" y="1905595"/>
          <a:ext cx="6496050" cy="760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D4D6D-2D7A-4811-A6EB-7B7C7ECBEAFA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FEB5D-8462-4F0A-B25A-6E31FCEDE516}">
      <dsp:nvSpPr>
        <dsp:cNvPr id="0" name=""/>
        <dsp:cNvSpPr/>
      </dsp:nvSpPr>
      <dsp:spPr>
        <a:xfrm>
          <a:off x="878734" y="1905595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ops-työkaluna </a:t>
          </a:r>
          <a:endParaRPr lang="en-US" sz="1900" kern="1200"/>
        </a:p>
      </dsp:txBody>
      <dsp:txXfrm>
        <a:off x="878734" y="1905595"/>
        <a:ext cx="5617315" cy="760809"/>
      </dsp:txXfrm>
    </dsp:sp>
    <dsp:sp modelId="{EFEA6D19-F1D8-48B9-A167-D3C8483BAAB1}">
      <dsp:nvSpPr>
        <dsp:cNvPr id="0" name=""/>
        <dsp:cNvSpPr/>
      </dsp:nvSpPr>
      <dsp:spPr>
        <a:xfrm>
          <a:off x="0" y="2856607"/>
          <a:ext cx="6496050" cy="76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15EDF-AED3-46BA-BB3B-834502549185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73E34-7450-453E-BAF7-5F3A36A88062}">
      <dsp:nvSpPr>
        <dsp:cNvPr id="0" name=""/>
        <dsp:cNvSpPr/>
      </dsp:nvSpPr>
      <dsp:spPr>
        <a:xfrm>
          <a:off x="878734" y="2856607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jo monta vuotta oman luokan monipuolisena käyttöalustana</a:t>
          </a:r>
          <a:endParaRPr lang="en-US" sz="1900" kern="1200"/>
        </a:p>
      </dsp:txBody>
      <dsp:txXfrm>
        <a:off x="878734" y="2856607"/>
        <a:ext cx="5617315" cy="760809"/>
      </dsp:txXfrm>
    </dsp:sp>
    <dsp:sp modelId="{EF6C1C2F-9C7D-407A-96F0-FFA8ED32917A}">
      <dsp:nvSpPr>
        <dsp:cNvPr id="0" name=""/>
        <dsp:cNvSpPr/>
      </dsp:nvSpPr>
      <dsp:spPr>
        <a:xfrm>
          <a:off x="0" y="3807618"/>
          <a:ext cx="6496050" cy="760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0E786-F03D-471B-9377-23DAE8EC5271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BEE8-9148-4B15-BDFC-31F55E4F25C1}">
      <dsp:nvSpPr>
        <dsp:cNvPr id="0" name=""/>
        <dsp:cNvSpPr/>
      </dsp:nvSpPr>
      <dsp:spPr>
        <a:xfrm>
          <a:off x="878734" y="3807618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oman koulun sivujen ”ylimpänä” ylläpitäjänä ja myös Mäntsälän tasolla</a:t>
          </a:r>
          <a:endParaRPr lang="en-US" sz="1900" kern="1200"/>
        </a:p>
      </dsp:txBody>
      <dsp:txXfrm>
        <a:off x="878734" y="3807618"/>
        <a:ext cx="5617315" cy="760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F476A-6B1A-47CC-A0A8-1ABE5691711C}">
      <dsp:nvSpPr>
        <dsp:cNvPr id="0" name=""/>
        <dsp:cNvSpPr/>
      </dsp:nvSpPr>
      <dsp:spPr>
        <a:xfrm rot="5400000">
          <a:off x="4065930" y="-1637497"/>
          <a:ext cx="702766" cy="41574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OPE, LUOKKATILA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LUKUJÄRJESTYS</a:t>
          </a:r>
          <a:endParaRPr lang="en-US" sz="1300" kern="1200"/>
        </a:p>
      </dsp:txBody>
      <dsp:txXfrm rot="-5400000">
        <a:off x="2338577" y="124162"/>
        <a:ext cx="4123166" cy="634154"/>
      </dsp:txXfrm>
    </dsp:sp>
    <dsp:sp modelId="{7DABDD96-1404-4F71-9622-BE6D762F06D2}">
      <dsp:nvSpPr>
        <dsp:cNvPr id="0" name=""/>
        <dsp:cNvSpPr/>
      </dsp:nvSpPr>
      <dsp:spPr>
        <a:xfrm>
          <a:off x="0" y="2009"/>
          <a:ext cx="2338578" cy="8784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1) OMAN LUOKAN PERUSASIOIDEN ESITTELY</a:t>
          </a:r>
          <a:endParaRPr lang="en-US" sz="1400" kern="1200"/>
        </a:p>
      </dsp:txBody>
      <dsp:txXfrm>
        <a:off x="42883" y="44892"/>
        <a:ext cx="2252812" cy="792692"/>
      </dsp:txXfrm>
    </dsp:sp>
    <dsp:sp modelId="{ECA0253F-71B0-437F-A3FA-C72AAA923CE6}">
      <dsp:nvSpPr>
        <dsp:cNvPr id="0" name=""/>
        <dsp:cNvSpPr/>
      </dsp:nvSpPr>
      <dsp:spPr>
        <a:xfrm rot="5400000">
          <a:off x="4065930" y="-715116"/>
          <a:ext cx="702766" cy="41574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KALENTERI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LINKKEJÄ KYSELYIHIN YMS.</a:t>
          </a:r>
          <a:endParaRPr lang="en-US" sz="1300" kern="1200"/>
        </a:p>
      </dsp:txBody>
      <dsp:txXfrm rot="-5400000">
        <a:off x="2338577" y="1046543"/>
        <a:ext cx="4123166" cy="634154"/>
      </dsp:txXfrm>
    </dsp:sp>
    <dsp:sp modelId="{68E23BDB-FF91-4AB3-9AD9-15699F4B7F86}">
      <dsp:nvSpPr>
        <dsp:cNvPr id="0" name=""/>
        <dsp:cNvSpPr/>
      </dsp:nvSpPr>
      <dsp:spPr>
        <a:xfrm>
          <a:off x="0" y="924390"/>
          <a:ext cx="2338578" cy="8784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2) AJOITTAIN PÄIVITTYVÄ TIEDOTUSKANAVA LUOKAN ASIOILLE</a:t>
          </a:r>
          <a:endParaRPr lang="en-US" sz="1400" kern="1200"/>
        </a:p>
      </dsp:txBody>
      <dsp:txXfrm>
        <a:off x="42883" y="967273"/>
        <a:ext cx="2252812" cy="792692"/>
      </dsp:txXfrm>
    </dsp:sp>
    <dsp:sp modelId="{99AC5D8E-00F9-4BC3-B2B7-577394DD5CFE}">
      <dsp:nvSpPr>
        <dsp:cNvPr id="0" name=""/>
        <dsp:cNvSpPr/>
      </dsp:nvSpPr>
      <dsp:spPr>
        <a:xfrm rot="5400000">
          <a:off x="4065930" y="207264"/>
          <a:ext cx="702766" cy="41574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LISÄMATERIAALIA OPPIMISEN TUEKSI</a:t>
          </a:r>
          <a:endParaRPr lang="en-US" sz="1300" kern="1200"/>
        </a:p>
      </dsp:txBody>
      <dsp:txXfrm rot="-5400000">
        <a:off x="2338577" y="1968923"/>
        <a:ext cx="4123166" cy="634154"/>
      </dsp:txXfrm>
    </dsp:sp>
    <dsp:sp modelId="{EE19C783-6838-4F8C-81CA-22F1EED31500}">
      <dsp:nvSpPr>
        <dsp:cNvPr id="0" name=""/>
        <dsp:cNvSpPr/>
      </dsp:nvSpPr>
      <dsp:spPr>
        <a:xfrm>
          <a:off x="0" y="1846770"/>
          <a:ext cx="2338578" cy="8784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3) OPE LISÄÄ LINKKEJÄ JA VIDEOITA YMS. </a:t>
          </a:r>
          <a:endParaRPr lang="en-US" sz="1400" kern="1200"/>
        </a:p>
      </dsp:txBody>
      <dsp:txXfrm>
        <a:off x="42883" y="1889653"/>
        <a:ext cx="2252812" cy="792692"/>
      </dsp:txXfrm>
    </dsp:sp>
    <dsp:sp modelId="{4D99B39D-BBEF-4D77-A623-B8B722F30ADF}">
      <dsp:nvSpPr>
        <dsp:cNvPr id="0" name=""/>
        <dsp:cNvSpPr/>
      </dsp:nvSpPr>
      <dsp:spPr>
        <a:xfrm rot="5400000">
          <a:off x="4065930" y="1129644"/>
          <a:ext cx="702766" cy="41574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VAIHTOEHTO ESIM. ONEDRIVELLE TAI SÄHKÖPOSTILLE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MAHDOLLISUUS MYÖS ARVIOITAVIIN TEHTÄVIIN</a:t>
          </a:r>
          <a:endParaRPr lang="en-US" sz="1300" kern="1200"/>
        </a:p>
      </dsp:txBody>
      <dsp:txXfrm rot="-5400000">
        <a:off x="2338577" y="2891303"/>
        <a:ext cx="4123166" cy="634154"/>
      </dsp:txXfrm>
    </dsp:sp>
    <dsp:sp modelId="{84B0AE7D-11A2-4A80-B682-602F921C0658}">
      <dsp:nvSpPr>
        <dsp:cNvPr id="0" name=""/>
        <dsp:cNvSpPr/>
      </dsp:nvSpPr>
      <dsp:spPr>
        <a:xfrm>
          <a:off x="0" y="2769151"/>
          <a:ext cx="2338578" cy="8784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4) OPPILAAT PALAUTTAVAT TEHTÄVIÄÄN </a:t>
          </a:r>
          <a:endParaRPr lang="en-US" sz="1400" kern="1200"/>
        </a:p>
      </dsp:txBody>
      <dsp:txXfrm>
        <a:off x="42883" y="2812034"/>
        <a:ext cx="2252812" cy="792692"/>
      </dsp:txXfrm>
    </dsp:sp>
    <dsp:sp modelId="{921AF17D-FD4B-4329-8D97-A6F9A2A1CA3C}">
      <dsp:nvSpPr>
        <dsp:cNvPr id="0" name=""/>
        <dsp:cNvSpPr/>
      </dsp:nvSpPr>
      <dsp:spPr>
        <a:xfrm rot="5400000">
          <a:off x="4065930" y="2052025"/>
          <a:ext cx="702766" cy="4157472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KASVIOITA, ESITELMIÄ, HAETTUJEN TIETOJEN KOONTIA YHTEEN</a:t>
          </a:r>
          <a:endParaRPr lang="en-US" sz="1300" kern="1200"/>
        </a:p>
      </dsp:txBody>
      <dsp:txXfrm rot="-5400000">
        <a:off x="2338577" y="3813684"/>
        <a:ext cx="4123166" cy="634154"/>
      </dsp:txXfrm>
    </dsp:sp>
    <dsp:sp modelId="{B7387904-7AD3-40D5-BE9D-496E7F530BBF}">
      <dsp:nvSpPr>
        <dsp:cNvPr id="0" name=""/>
        <dsp:cNvSpPr/>
      </dsp:nvSpPr>
      <dsp:spPr>
        <a:xfrm>
          <a:off x="0" y="3691532"/>
          <a:ext cx="2338578" cy="87845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5) OPPILAAT TUOTTAVAT ITSE MATERIAALIA SIVUILLE</a:t>
          </a:r>
          <a:endParaRPr lang="en-US" sz="1400" kern="1200"/>
        </a:p>
      </dsp:txBody>
      <dsp:txXfrm>
        <a:off x="42883" y="3734415"/>
        <a:ext cx="2252812" cy="792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1A0BC-FBDF-4D88-A8A7-8B946E3470E8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1602B-44D9-473C-803A-8E48AF2FB6DC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D9E4-63CD-4E0E-88ED-3E4796F10CBD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Facebookissa </a:t>
          </a:r>
          <a:r>
            <a:rPr lang="fi-FI" sz="2400" b="1" kern="1200"/>
            <a:t>Peda.net opetuksessa </a:t>
          </a:r>
          <a:r>
            <a:rPr lang="fi-FI" sz="2400" kern="1200"/>
            <a:t>– ryhmä ja </a:t>
          </a:r>
          <a:r>
            <a:rPr lang="fi-FI" sz="2400" b="1" kern="1200"/>
            <a:t>Peda.net</a:t>
          </a:r>
          <a:r>
            <a:rPr lang="fi-FI" sz="2400" kern="1200"/>
            <a:t> –sivu</a:t>
          </a:r>
          <a:endParaRPr lang="en-US" sz="2400" kern="1200"/>
        </a:p>
      </dsp:txBody>
      <dsp:txXfrm>
        <a:off x="1508391" y="558"/>
        <a:ext cx="4987658" cy="1305966"/>
      </dsp:txXfrm>
    </dsp:sp>
    <dsp:sp modelId="{E384B4E4-3295-4CB1-BD92-4207D253BB68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DBFDF-A6D4-46DD-87DC-45C29F52F5F7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BCCFE-FE64-4F95-B30E-9B6FDD7A8327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Peda.netin omilla sivuilla erinomaisia ohjeita </a:t>
          </a:r>
          <a:endParaRPr lang="en-US" sz="2400" kern="1200"/>
        </a:p>
      </dsp:txBody>
      <dsp:txXfrm>
        <a:off x="1508391" y="1633016"/>
        <a:ext cx="4987658" cy="1305966"/>
      </dsp:txXfrm>
    </dsp:sp>
    <dsp:sp modelId="{A0376BC1-95D8-42A0-BDB8-FDDAEA66D356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7AB7F-4E81-43D6-81C6-913000822D61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D3593-CFC3-4401-A545-83689C66C373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YouTubessa ”peda.net” –haulla tuhansia osumia</a:t>
          </a:r>
          <a:endParaRPr lang="en-US" sz="2400" kern="1200"/>
        </a:p>
      </dsp:txBody>
      <dsp:txXfrm>
        <a:off x="1508391" y="3265475"/>
        <a:ext cx="4987658" cy="130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25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43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00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15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25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46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52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36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05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0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16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7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51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09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1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4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D6C4F4-0E40-4A2A-B903-CA7A706C299C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8A9C-089C-4EC9-8AFA-34F5AFFAF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087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fi-FI" sz="8000"/>
              <a:t>Peda.net -koulutus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solidFill>
                  <a:schemeClr val="bg2"/>
                </a:solidFill>
              </a:rPr>
              <a:t>Riihenmäen koululla 12.9.2019</a:t>
            </a:r>
          </a:p>
          <a:p>
            <a:pPr algn="ctr"/>
            <a:r>
              <a:rPr lang="fi-FI" sz="2400" dirty="0">
                <a:solidFill>
                  <a:schemeClr val="bg2"/>
                </a:solidFill>
              </a:rPr>
              <a:t>Sari Auramo</a:t>
            </a:r>
          </a:p>
        </p:txBody>
      </p:sp>
    </p:spTree>
    <p:extLst>
      <p:ext uri="{BB962C8B-B14F-4D97-AF65-F5344CB8AC3E}">
        <p14:creationId xmlns:p14="http://schemas.microsoft.com/office/powerpoint/2010/main" val="333068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3856509" cy="4572000"/>
          </a:xfrm>
        </p:spPr>
        <p:txBody>
          <a:bodyPr anchor="ctr">
            <a:normAutofit/>
          </a:bodyPr>
          <a:lstStyle/>
          <a:p>
            <a:r>
              <a:rPr lang="fi-FI" sz="3200" dirty="0">
                <a:solidFill>
                  <a:srgbClr val="F2F2F2"/>
                </a:solidFill>
              </a:rPr>
              <a:t>https://peda.net/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3DFA272-7C0E-4684-AAD0-CD610EC4F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82140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21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4A5B678-F254-499F-B146-8CD43D26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725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F2F2F2"/>
                </a:solidFill>
              </a:rPr>
              <a:t>Minä Peda.net -käyttäjänä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5465DF9-7EF2-410B-A23F-BE655EA97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61664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21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fi-FI" sz="3900" dirty="0"/>
              <a:t>Miten minä olen käyttänyt </a:t>
            </a:r>
            <a:r>
              <a:rPr lang="fi-FI" sz="3900" dirty="0" err="1"/>
              <a:t>Peda.nettia</a:t>
            </a:r>
            <a:r>
              <a:rPr lang="fi-FI" sz="3900" dirty="0"/>
              <a:t>?</a:t>
            </a:r>
            <a:br>
              <a:rPr lang="fi-FI" sz="3900" dirty="0"/>
            </a:br>
            <a:endParaRPr lang="fi-FI" sz="39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700" dirty="0"/>
              <a:t>Luokan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lukujärjestys ja aikataulut 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eri oppiaineiden videoita ja linkkejä (lisämateriaalia)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hyvä alusta tuntikohtaisille ohjeille (linkkejä, kuvia)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jakoalusta erilaisille ajankohtaisille  linkeille (kyselyt yms.)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 err="1">
                <a:solidFill>
                  <a:prstClr val="white"/>
                </a:solidFill>
              </a:rPr>
              <a:t>Padlet</a:t>
            </a:r>
            <a:r>
              <a:rPr lang="fi-FI" sz="1700" dirty="0">
                <a:solidFill>
                  <a:prstClr val="white"/>
                </a:solidFill>
              </a:rPr>
              <a:t>, </a:t>
            </a:r>
            <a:r>
              <a:rPr lang="fi-FI" sz="1700" dirty="0" err="1">
                <a:solidFill>
                  <a:prstClr val="white"/>
                </a:solidFill>
              </a:rPr>
              <a:t>Quizlet</a:t>
            </a:r>
            <a:r>
              <a:rPr lang="fi-FI" sz="1700" dirty="0">
                <a:solidFill>
                  <a:prstClr val="white"/>
                </a:solidFill>
              </a:rPr>
              <a:t>, </a:t>
            </a:r>
            <a:r>
              <a:rPr lang="fi-FI" sz="1700" dirty="0" err="1">
                <a:solidFill>
                  <a:prstClr val="white"/>
                </a:solidFill>
              </a:rPr>
              <a:t>Kahoot</a:t>
            </a:r>
            <a:r>
              <a:rPr lang="fi-FI" sz="1700" dirty="0">
                <a:solidFill>
                  <a:prstClr val="white"/>
                </a:solidFill>
              </a:rPr>
              <a:t> jne.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oppilaiden itse tekemiä sivuja</a:t>
            </a:r>
          </a:p>
          <a:p>
            <a:pPr lvl="1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ohjevideoita kuvataiteeseen, askarteluun yms.</a:t>
            </a:r>
          </a:p>
          <a:p>
            <a:pPr lvl="2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fi-FI" sz="1700" dirty="0">
                <a:solidFill>
                  <a:prstClr val="white"/>
                </a:solidFill>
              </a:rPr>
              <a:t>Itse tekemiäni ja valmiina löytämiäni</a:t>
            </a:r>
          </a:p>
          <a:p>
            <a:pPr marL="0" indent="0">
              <a:lnSpc>
                <a:spcPct val="90000"/>
              </a:lnSpc>
              <a:buNone/>
            </a:pPr>
            <a:endParaRPr lang="fi-FI" sz="17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1700" dirty="0"/>
              <a:t>Lisäksi</a:t>
            </a:r>
          </a:p>
          <a:p>
            <a:pPr lvl="2">
              <a:lnSpc>
                <a:spcPct val="90000"/>
              </a:lnSpc>
            </a:pPr>
            <a:r>
              <a:rPr lang="fi-FI" sz="1700" dirty="0"/>
              <a:t>Koulujeni pääkäyttäjänä</a:t>
            </a:r>
          </a:p>
        </p:txBody>
      </p:sp>
    </p:spTree>
    <p:extLst>
      <p:ext uri="{BB962C8B-B14F-4D97-AF65-F5344CB8AC3E}">
        <p14:creationId xmlns:p14="http://schemas.microsoft.com/office/powerpoint/2010/main" val="98947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fi-FI"/>
              <a:t>Etuja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fi-FI" dirty="0"/>
              <a:t>helppokäyttöinen opettajalle, ei tarvitse pyytää jotakuta </a:t>
            </a:r>
            <a:r>
              <a:rPr lang="fi-FI" dirty="0" err="1"/>
              <a:t>tvt</a:t>
            </a:r>
            <a:r>
              <a:rPr lang="fi-FI" dirty="0"/>
              <a:t>-tyyppiä päivittämään juttuja</a:t>
            </a:r>
          </a:p>
          <a:p>
            <a:r>
              <a:rPr lang="fi-FI" dirty="0"/>
              <a:t>alakouluikäiset oppilaatkin saavat tunnukset huoltajien luvalla</a:t>
            </a:r>
          </a:p>
          <a:p>
            <a:r>
              <a:rPr lang="fi-FI" dirty="0"/>
              <a:t>oppilaan omille sivuille tallennetut tiedostot säilyvät ikuisesti</a:t>
            </a:r>
          </a:p>
          <a:p>
            <a:pPr lvl="1"/>
            <a:r>
              <a:rPr lang="fi-FI" dirty="0"/>
              <a:t>vrt. kuntakohtaisilla tunnuksilla toimiva O356</a:t>
            </a:r>
          </a:p>
          <a:p>
            <a:r>
              <a:rPr lang="fi-FI" dirty="0"/>
              <a:t>oppilaatkin voivat luoda sivuja ja tuottaa oppimateriaalia</a:t>
            </a:r>
          </a:p>
          <a:p>
            <a:r>
              <a:rPr lang="fi-FI" dirty="0"/>
              <a:t>julkisuusaste määriteltävissä </a:t>
            </a:r>
          </a:p>
          <a:p>
            <a:pPr lvl="1"/>
            <a:r>
              <a:rPr lang="fi-FI" dirty="0"/>
              <a:t>esim. huoltajat voivat päästä katsomaan matikan ohjevideoita tai luokan kalenteria</a:t>
            </a:r>
          </a:p>
          <a:p>
            <a:pPr lvl="1"/>
            <a:r>
              <a:rPr lang="fi-FI" dirty="0"/>
              <a:t>kuvat yms. voidaan laittaa salasanan taakse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0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6E88F2-A05D-45CB-9CEE-EE079C92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4" y="1447800"/>
            <a:ext cx="3304255" cy="4572000"/>
          </a:xfrm>
        </p:spPr>
        <p:txBody>
          <a:bodyPr anchor="ctr">
            <a:normAutofit/>
          </a:bodyPr>
          <a:lstStyle/>
          <a:p>
            <a:r>
              <a:rPr lang="fi-FI" sz="3200" dirty="0">
                <a:solidFill>
                  <a:srgbClr val="F2F2F2"/>
                </a:solidFill>
              </a:rPr>
              <a:t>MITÄ KÄYTTÖMAH-DOLLISUUKSIA?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Sisällön paikkamerkki 2">
            <a:extLst>
              <a:ext uri="{FF2B5EF4-FFF2-40B4-BE49-F238E27FC236}">
                <a16:creationId xmlns:a16="http://schemas.microsoft.com/office/drawing/2014/main" id="{C369188E-7441-4052-9D39-1A962E8A0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1239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28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F2F2F2"/>
                </a:solidFill>
              </a:rPr>
              <a:t>Mistä tukea?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A30D0F8-DBFB-4ACE-8CBD-1C963F611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99697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60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e701d81e-a9c1-4d50-a479-9d9128029458" xsi:nil="true"/>
    <Self_Registration_Enabled xmlns="e701d81e-a9c1-4d50-a479-9d9128029458" xsi:nil="true"/>
    <Self_Registration_Enabled0 xmlns="e701d81e-a9c1-4d50-a479-9d9128029458" xsi:nil="true"/>
    <Has_Teacher_Only_SectionGroup xmlns="e701d81e-a9c1-4d50-a479-9d9128029458" xsi:nil="true"/>
    <CultureName xmlns="e701d81e-a9c1-4d50-a479-9d9128029458" xsi:nil="true"/>
    <AppVersion xmlns="e701d81e-a9c1-4d50-a479-9d9128029458" xsi:nil="true"/>
    <NotebookType xmlns="e701d81e-a9c1-4d50-a479-9d9128029458" xsi:nil="true"/>
    <Teachers xmlns="e701d81e-a9c1-4d50-a479-9d9128029458">
      <UserInfo>
        <DisplayName/>
        <AccountId xsi:nil="true"/>
        <AccountType/>
      </UserInfo>
    </Teachers>
    <Invited_Teachers xmlns="e701d81e-a9c1-4d50-a479-9d9128029458" xsi:nil="true"/>
    <Owner xmlns="e701d81e-a9c1-4d50-a479-9d9128029458">
      <UserInfo>
        <DisplayName/>
        <AccountId xsi:nil="true"/>
        <AccountType/>
      </UserInfo>
    </Owner>
    <Invited_Students xmlns="e701d81e-a9c1-4d50-a479-9d9128029458" xsi:nil="true"/>
    <DefaultSectionNames xmlns="e701d81e-a9c1-4d50-a479-9d9128029458" xsi:nil="true"/>
    <Templates xmlns="e701d81e-a9c1-4d50-a479-9d9128029458" xsi:nil="true"/>
    <FolderType xmlns="e701d81e-a9c1-4d50-a479-9d9128029458" xsi:nil="true"/>
    <Students xmlns="e701d81e-a9c1-4d50-a479-9d9128029458">
      <UserInfo>
        <DisplayName/>
        <AccountId xsi:nil="true"/>
        <AccountType/>
      </UserInfo>
    </Students>
    <Student_Groups xmlns="e701d81e-a9c1-4d50-a479-9d9128029458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5A686FCF6B8EE419D434D6028FA6A2F" ma:contentTypeVersion="27" ma:contentTypeDescription="Luo uusi asiakirja." ma:contentTypeScope="" ma:versionID="b1c5b61544702b70019ddf22e13f04a2">
  <xsd:schema xmlns:xsd="http://www.w3.org/2001/XMLSchema" xmlns:xs="http://www.w3.org/2001/XMLSchema" xmlns:p="http://schemas.microsoft.com/office/2006/metadata/properties" xmlns:ns3="e732f649-2aba-461d-acfd-f87c4ca680f0" xmlns:ns4="e701d81e-a9c1-4d50-a479-9d9128029458" targetNamespace="http://schemas.microsoft.com/office/2006/metadata/properties" ma:root="true" ma:fieldsID="1cc6687083e4506e8230b57549710015" ns3:_="" ns4:_="">
    <xsd:import namespace="e732f649-2aba-461d-acfd-f87c4ca680f0"/>
    <xsd:import namespace="e701d81e-a9c1-4d50-a479-9d91280294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Templates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f649-2aba-461d-acfd-f87c4ca680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d81e-a9c1-4d50-a479-9d912802945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Self_Registration_Enabled0" ma:index="24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F0935-6636-4C1B-8B6E-CEC9DBF99743}">
  <ds:schemaRefs>
    <ds:schemaRef ds:uri="http://schemas.microsoft.com/office/2006/documentManagement/types"/>
    <ds:schemaRef ds:uri="e732f649-2aba-461d-acfd-f87c4ca680f0"/>
    <ds:schemaRef ds:uri="http://purl.org/dc/elements/1.1/"/>
    <ds:schemaRef ds:uri="http://schemas.openxmlformats.org/package/2006/metadata/core-properties"/>
    <ds:schemaRef ds:uri="e701d81e-a9c1-4d50-a479-9d9128029458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61B3C1-AAD7-42F2-87BD-FB3BDC48F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AC5B0-006F-42AF-B17C-51DD6241B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2f649-2aba-461d-acfd-f87c4ca680f0"/>
    <ds:schemaRef ds:uri="e701d81e-a9c1-4d50-a479-9d9128029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326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Ioni</vt:lpstr>
      <vt:lpstr>Peda.net -koulutus</vt:lpstr>
      <vt:lpstr>https://peda.net/</vt:lpstr>
      <vt:lpstr>PowerPoint-esitys</vt:lpstr>
      <vt:lpstr>Minä Peda.net -käyttäjänä</vt:lpstr>
      <vt:lpstr>Miten minä olen käyttänyt Peda.nettia? </vt:lpstr>
      <vt:lpstr>Etuja</vt:lpstr>
      <vt:lpstr>MITÄ KÄYTTÖMAH-DOLLISUUKSIA?</vt:lpstr>
      <vt:lpstr>Mistä tukea?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Peda.net -koulutus</dc:title>
  <dc:creator>Sari Auramo</dc:creator>
  <cp:lastModifiedBy>Sari Auramo</cp:lastModifiedBy>
  <cp:revision>1</cp:revision>
  <dcterms:created xsi:type="dcterms:W3CDTF">2019-09-12T11:31:25Z</dcterms:created>
  <dcterms:modified xsi:type="dcterms:W3CDTF">2019-09-12T13:53:38Z</dcterms:modified>
</cp:coreProperties>
</file>