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69" r:id="rId5"/>
    <p:sldId id="259" r:id="rId6"/>
    <p:sldId id="260" r:id="rId7"/>
    <p:sldId id="274" r:id="rId8"/>
    <p:sldId id="276" r:id="rId9"/>
    <p:sldId id="271" r:id="rId10"/>
    <p:sldId id="278" r:id="rId11"/>
    <p:sldId id="277" r:id="rId12"/>
    <p:sldId id="261" r:id="rId13"/>
    <p:sldId id="275" r:id="rId14"/>
    <p:sldId id="280" r:id="rId15"/>
    <p:sldId id="281" r:id="rId16"/>
    <p:sldId id="262" r:id="rId17"/>
    <p:sldId id="270" r:id="rId18"/>
    <p:sldId id="282" r:id="rId19"/>
    <p:sldId id="263" r:id="rId20"/>
    <p:sldId id="283" r:id="rId21"/>
    <p:sldId id="273" r:id="rId22"/>
    <p:sldId id="285" r:id="rId23"/>
    <p:sldId id="286" r:id="rId24"/>
    <p:sldId id="287" r:id="rId25"/>
    <p:sldId id="284" r:id="rId26"/>
    <p:sldId id="264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E4D23657-D1E8-4B22-974B-8DC90813F51B}">
      <dgm:prSet phldrT="[Teksti]"/>
      <dgm:spPr/>
      <dgm:t>
        <a:bodyPr/>
        <a:lstStyle/>
        <a:p>
          <a:r>
            <a:rPr lang="fi-FI" dirty="0" err="1" smtClean="0"/>
            <a:t>homepage</a:t>
          </a:r>
          <a:endParaRPr lang="fi-FI" dirty="0" smtClean="0"/>
        </a:p>
        <a:p>
          <a:r>
            <a:rPr lang="fi-FI" dirty="0" smtClean="0"/>
            <a:t>www.etwinning.net</a:t>
          </a:r>
          <a:endParaRPr lang="fi-FI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fi-FI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fi-FI"/>
        </a:p>
      </dgm:t>
    </dgm:pt>
    <dgm:pt modelId="{EF034794-D109-40B6-8FA2-8971C3123AB6}">
      <dgm:prSet phldrT="[Teksti]"/>
      <dgm:spPr/>
      <dgm:t>
        <a:bodyPr/>
        <a:lstStyle/>
        <a:p>
          <a:r>
            <a:rPr lang="fi-FI" dirty="0" err="1" smtClean="0"/>
            <a:t>registration</a:t>
          </a:r>
          <a:endParaRPr lang="fi-FI" dirty="0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fi-FI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fi-FI"/>
        </a:p>
      </dgm:t>
    </dgm:pt>
    <dgm:pt modelId="{15E11DBD-E9B5-4BCF-A56C-7AAE26CE30DC}">
      <dgm:prSet phldrT="[Teksti]"/>
      <dgm:spPr/>
      <dgm:t>
        <a:bodyPr/>
        <a:lstStyle/>
        <a:p>
          <a:r>
            <a:rPr lang="fi-FI" dirty="0" err="1" smtClean="0"/>
            <a:t>eTwinning</a:t>
          </a:r>
          <a:r>
            <a:rPr lang="fi-FI" dirty="0" smtClean="0"/>
            <a:t> live</a:t>
          </a:r>
          <a:endParaRPr lang="fi-FI" dirty="0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fi-FI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fi-FI"/>
        </a:p>
      </dgm:t>
    </dgm:pt>
    <dgm:pt modelId="{778AA374-0E17-4AEA-8EB6-0C342D57D8D8}">
      <dgm:prSet phldrT="[Teksti]"/>
      <dgm:spPr/>
      <dgm:t>
        <a:bodyPr/>
        <a:lstStyle/>
        <a:p>
          <a:r>
            <a:rPr lang="fi-FI" dirty="0" err="1" smtClean="0"/>
            <a:t>project</a:t>
          </a:r>
          <a:r>
            <a:rPr lang="fi-FI" dirty="0" smtClean="0"/>
            <a:t> </a:t>
          </a:r>
          <a:r>
            <a:rPr lang="fi-FI" dirty="0" err="1" smtClean="0"/>
            <a:t>registration</a:t>
          </a:r>
          <a:endParaRPr lang="fi-FI" dirty="0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fi-FI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fi-FI"/>
        </a:p>
      </dgm:t>
    </dgm:pt>
    <dgm:pt modelId="{05F1A7D0-6E45-49DA-80B3-7FF4B8783E58}">
      <dgm:prSet phldrT="[Teksti]"/>
      <dgm:spPr/>
      <dgm:t>
        <a:bodyPr/>
        <a:lstStyle/>
        <a:p>
          <a:r>
            <a:rPr lang="fi-FI" dirty="0" err="1" smtClean="0"/>
            <a:t>Twinspace</a:t>
          </a:r>
          <a:endParaRPr lang="fi-FI" dirty="0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fi-FI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fi-FI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err="1" smtClean="0"/>
            <a:t>homepage</a:t>
          </a:r>
          <a:endParaRPr lang="fi-FI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www.etwinning.net</a:t>
          </a:r>
          <a:endParaRPr lang="fi-FI" sz="1300" kern="1200" dirty="0"/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81923" y="193200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err="1" smtClean="0"/>
            <a:t>registration</a:t>
          </a:r>
          <a:endParaRPr lang="fi-FI" sz="1300" kern="1200" dirty="0"/>
        </a:p>
      </dsp:txBody>
      <dsp:txXfrm>
        <a:off x="2081923" y="1932002"/>
        <a:ext cx="1560201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5279" y="94302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991914" y="145937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err="1" smtClean="0"/>
            <a:t>eTwinning</a:t>
          </a:r>
          <a:r>
            <a:rPr lang="fi-FI" sz="1300" kern="1200" dirty="0" smtClean="0"/>
            <a:t> live</a:t>
          </a:r>
          <a:endParaRPr lang="fi-FI" sz="1300" kern="1200" dirty="0"/>
        </a:p>
      </dsp:txBody>
      <dsp:txXfrm>
        <a:off x="3991914" y="1459372"/>
        <a:ext cx="1560201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err="1" smtClean="0"/>
            <a:t>project</a:t>
          </a:r>
          <a:r>
            <a:rPr lang="fi-FI" sz="1300" kern="1200" dirty="0" smtClean="0"/>
            <a:t> </a:t>
          </a:r>
          <a:r>
            <a:rPr lang="fi-FI" sz="1300" kern="1200" dirty="0" err="1" smtClean="0"/>
            <a:t>registration</a:t>
          </a:r>
          <a:endParaRPr lang="fi-FI" sz="1300" kern="1200" dirty="0"/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err="1" smtClean="0"/>
            <a:t>Twinspace</a:t>
          </a:r>
          <a:endParaRPr lang="fi-FI" sz="1300" kern="1200" dirty="0"/>
        </a:p>
      </dsp:txBody>
      <dsp:txXfrm>
        <a:off x="7811898" y="514114"/>
        <a:ext cx="1560201" cy="1367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8EB33BB8-6C7A-4BE0-9B55-9EAC48D52EC6}" type="datetimeFigureOut">
              <a:rPr lang="fi-FI"/>
              <a:t>9.10.2016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73F7AA83-DE31-4E93-AB07-EF7FB05F6670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C611EF64-F73B-4314-BB6F-BC0937BBDF19}" type="datetimeFigureOut">
              <a:t>9.10.2016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935E2820-AFE1-45FA-949E-17BDB534E1D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fi-FI" sz="66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fi-FI" sz="2400">
                <a:solidFill>
                  <a:schemeClr val="accent2"/>
                </a:solidFill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t>9.10.2016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 latinLnBrk="0">
              <a:defRPr lang="fi-FI" sz="5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20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fi-FI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t>9.10.2016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fi-FI" sz="2100" b="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fi-FI" sz="2100" b="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t>9.10.2016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t>9.10.2016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t>9.10.2016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 latinLnBrk="0">
              <a:defRPr lang="fi-FI" sz="260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 latinLnBrk="0">
              <a:spcBef>
                <a:spcPts val="1000"/>
              </a:spcBef>
              <a:buNone/>
              <a:defRPr lang="fi-FI" sz="14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t>9.10.2016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 latinLnBrk="0">
              <a:defRPr lang="fi-FI" sz="260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 latinLnBrk="0">
              <a:spcBef>
                <a:spcPts val="1000"/>
              </a:spcBef>
              <a:buNone/>
              <a:defRPr lang="fi-FI" sz="14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t>9.10.2016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  <p:sp>
        <p:nvSpPr>
          <p:cNvPr id="8" name="Pyöristetty suorakulmi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 latinLnBrk="0">
              <a:buNone/>
              <a:defRPr lang="fi-FI" sz="24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t>9.10.2016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9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i-FI"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lang="fi-FI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1UQ4z5aoH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YfQY1Vc5Y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j58uA4cjrQ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Or4u61KUG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lfQgASqt3A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LmIc1fQeUT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9nig-ZPi_1I" TargetMode="External"/><Relationship Id="rId1" Type="http://schemas.openxmlformats.org/officeDocument/2006/relationships/video" Target="https://www.youtube.com/embed/NWV0DybOu-w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twinning.net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1xNjWsY30G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GwmVzLra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eTwinning</a:t>
            </a:r>
            <a:r>
              <a:rPr lang="fi-FI" dirty="0" smtClean="0"/>
              <a:t> and </a:t>
            </a:r>
            <a:r>
              <a:rPr lang="fi-FI" dirty="0" err="1" smtClean="0"/>
              <a:t>little</a:t>
            </a:r>
            <a:r>
              <a:rPr lang="fi-FI" dirty="0" smtClean="0"/>
              <a:t> </a:t>
            </a:r>
            <a:r>
              <a:rPr lang="fi-FI" dirty="0" err="1" smtClean="0"/>
              <a:t>kids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96202" y="3488366"/>
            <a:ext cx="7091361" cy="838200"/>
          </a:xfrm>
        </p:spPr>
        <p:txBody>
          <a:bodyPr/>
          <a:lstStyle/>
          <a:p>
            <a:r>
              <a:rPr lang="fi-FI" dirty="0" smtClean="0"/>
              <a:t>Sari Auramo – Mäntsälä – Finland</a:t>
            </a:r>
          </a:p>
          <a:p>
            <a:r>
              <a:rPr lang="fi-FI" dirty="0" err="1" smtClean="0"/>
              <a:t>eTwinning</a:t>
            </a:r>
            <a:r>
              <a:rPr lang="fi-FI" dirty="0" smtClean="0"/>
              <a:t> ambassador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817705" y="1548442"/>
            <a:ext cx="6400801" cy="2486025"/>
          </a:xfrm>
        </p:spPr>
        <p:txBody>
          <a:bodyPr/>
          <a:lstStyle/>
          <a:p>
            <a:r>
              <a:rPr lang="fi-FI" dirty="0" err="1" smtClean="0"/>
              <a:t>Draw</a:t>
            </a:r>
            <a:r>
              <a:rPr lang="fi-FI" dirty="0" smtClean="0"/>
              <a:t>, </a:t>
            </a:r>
            <a:r>
              <a:rPr lang="fi-FI" dirty="0" err="1" smtClean="0"/>
              <a:t>cut</a:t>
            </a:r>
            <a:r>
              <a:rPr lang="fi-FI" dirty="0" smtClean="0"/>
              <a:t>, </a:t>
            </a:r>
            <a:r>
              <a:rPr lang="fi-FI" dirty="0" err="1" smtClean="0"/>
              <a:t>clue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1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950668" cy="232217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7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57" y="627571"/>
            <a:ext cx="6223479" cy="46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9027393" y="983515"/>
            <a:ext cx="2743201" cy="2322178"/>
          </a:xfrm>
        </p:spPr>
        <p:txBody>
          <a:bodyPr/>
          <a:lstStyle/>
          <a:p>
            <a:r>
              <a:rPr lang="fi-FI" dirty="0" err="1" smtClean="0"/>
              <a:t>Christmas</a:t>
            </a:r>
            <a:r>
              <a:rPr lang="fi-FI" dirty="0" smtClean="0"/>
              <a:t> </a:t>
            </a:r>
            <a:r>
              <a:rPr lang="fi-FI" dirty="0" err="1" smtClean="0"/>
              <a:t>cards</a:t>
            </a:r>
            <a:endParaRPr lang="fi-FI" dirty="0"/>
          </a:p>
        </p:txBody>
      </p:sp>
      <p:pic>
        <p:nvPicPr>
          <p:cNvPr id="8" name="C1UQ4z5aoH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025" y="214223"/>
            <a:ext cx="7977198" cy="4487174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1233434" y="6341217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http://bit.ly/2dPqEdP</a:t>
            </a:r>
          </a:p>
        </p:txBody>
      </p:sp>
    </p:spTree>
    <p:extLst>
      <p:ext uri="{BB962C8B-B14F-4D97-AF65-F5344CB8AC3E}">
        <p14:creationId xmlns:p14="http://schemas.microsoft.com/office/powerpoint/2010/main" val="88324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817705" y="1548442"/>
            <a:ext cx="6400801" cy="1669211"/>
          </a:xfrm>
        </p:spPr>
        <p:txBody>
          <a:bodyPr/>
          <a:lstStyle/>
          <a:p>
            <a:r>
              <a:rPr lang="fi-FI" dirty="0" smtClean="0"/>
              <a:t>Count?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98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950668" cy="2322178"/>
          </a:xfrm>
        </p:spPr>
        <p:txBody>
          <a:bodyPr/>
          <a:lstStyle/>
          <a:p>
            <a:r>
              <a:rPr lang="fi-FI" dirty="0" err="1" smtClean="0"/>
              <a:t>Simple</a:t>
            </a:r>
            <a:r>
              <a:rPr lang="fi-FI" dirty="0" smtClean="0"/>
              <a:t> </a:t>
            </a:r>
            <a:r>
              <a:rPr lang="fi-FI" dirty="0" err="1" smtClean="0"/>
              <a:t>math</a:t>
            </a:r>
            <a:r>
              <a:rPr lang="fi-FI" dirty="0" smtClean="0"/>
              <a:t>? </a:t>
            </a:r>
            <a:br>
              <a:rPr lang="fi-FI" dirty="0" smtClean="0"/>
            </a:b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photos</a:t>
            </a:r>
            <a:r>
              <a:rPr lang="fi-FI" dirty="0"/>
              <a:t>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" b="3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97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950668" cy="2322178"/>
          </a:xfrm>
        </p:spPr>
        <p:txBody>
          <a:bodyPr/>
          <a:lstStyle/>
          <a:p>
            <a:r>
              <a:rPr lang="fi-FI" dirty="0" err="1" smtClean="0"/>
              <a:t>Simple</a:t>
            </a:r>
            <a:r>
              <a:rPr lang="fi-FI" dirty="0" smtClean="0"/>
              <a:t> </a:t>
            </a:r>
            <a:r>
              <a:rPr lang="fi-FI" dirty="0" err="1" smtClean="0"/>
              <a:t>math</a:t>
            </a:r>
            <a:r>
              <a:rPr lang="fi-FI" dirty="0" smtClean="0"/>
              <a:t>? </a:t>
            </a:r>
            <a:br>
              <a:rPr lang="fi-FI" dirty="0" smtClean="0"/>
            </a:b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photos</a:t>
            </a:r>
            <a:r>
              <a:rPr lang="fi-FI" dirty="0"/>
              <a:t>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r="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28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498527" y="1798608"/>
            <a:ext cx="6400801" cy="1669211"/>
          </a:xfrm>
        </p:spPr>
        <p:txBody>
          <a:bodyPr/>
          <a:lstStyle/>
          <a:p>
            <a:r>
              <a:rPr lang="fi-FI" dirty="0" err="1" smtClean="0"/>
              <a:t>Speak</a:t>
            </a:r>
            <a:r>
              <a:rPr lang="fi-FI" dirty="0" smtClean="0"/>
              <a:t> </a:t>
            </a:r>
            <a:r>
              <a:rPr lang="fi-FI" dirty="0" err="1" smtClean="0"/>
              <a:t>another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4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pic>
        <p:nvPicPr>
          <p:cNvPr id="5" name="pYfQY1Vc5YA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8213" y="554787"/>
            <a:ext cx="8678323" cy="4881556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2208213" y="6367096"/>
            <a:ext cx="246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http://bit.ly/2egzTVa</a:t>
            </a: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498527" y="1798608"/>
            <a:ext cx="6400801" cy="1669211"/>
          </a:xfrm>
        </p:spPr>
        <p:txBody>
          <a:bodyPr/>
          <a:lstStyle/>
          <a:p>
            <a:r>
              <a:rPr lang="fi-FI" dirty="0" err="1" smtClean="0"/>
              <a:t>Take</a:t>
            </a:r>
            <a:r>
              <a:rPr lang="fi-FI" dirty="0" smtClean="0"/>
              <a:t> </a:t>
            </a:r>
            <a:r>
              <a:rPr lang="fi-FI" dirty="0" err="1" smtClean="0"/>
              <a:t>pictures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0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eTwinning</a:t>
            </a:r>
            <a:r>
              <a:rPr lang="fi-FI" dirty="0" smtClean="0"/>
              <a:t>? </a:t>
            </a:r>
            <a:endParaRPr lang="fi-FI" dirty="0"/>
          </a:p>
        </p:txBody>
      </p:sp>
      <p:pic>
        <p:nvPicPr>
          <p:cNvPr id="4" name="Fj58uA4cjr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5676" y="2068672"/>
            <a:ext cx="5220988" cy="29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902898"/>
          </a:xfrm>
        </p:spPr>
        <p:txBody>
          <a:bodyPr/>
          <a:lstStyle/>
          <a:p>
            <a:r>
              <a:rPr lang="fi-FI" dirty="0" err="1" smtClean="0"/>
              <a:t>Talking</a:t>
            </a:r>
            <a:r>
              <a:rPr lang="fi-FI" dirty="0" smtClean="0"/>
              <a:t> </a:t>
            </a:r>
            <a:r>
              <a:rPr lang="fi-FI" dirty="0" err="1" smtClean="0"/>
              <a:t>pictures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432500" y="6034088"/>
            <a:ext cx="4572000" cy="823912"/>
          </a:xfrm>
        </p:spPr>
        <p:txBody>
          <a:bodyPr/>
          <a:lstStyle/>
          <a:p>
            <a:r>
              <a:rPr lang="fi-FI" dirty="0"/>
              <a:t>http://bit.ly/2dohCBn</a:t>
            </a:r>
          </a:p>
        </p:txBody>
      </p:sp>
      <p:pic>
        <p:nvPicPr>
          <p:cNvPr id="7" name="zOr4u61KUGI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4626" y="1354470"/>
            <a:ext cx="7573918" cy="42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5727940" y="2066027"/>
            <a:ext cx="4213856" cy="1669211"/>
          </a:xfrm>
        </p:spPr>
        <p:txBody>
          <a:bodyPr/>
          <a:lstStyle/>
          <a:p>
            <a:r>
              <a:rPr lang="fi-FI" dirty="0" smtClean="0"/>
              <a:t>Science?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20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520770" y="1303252"/>
            <a:ext cx="3299755" cy="1030373"/>
          </a:xfrm>
        </p:spPr>
        <p:txBody>
          <a:bodyPr/>
          <a:lstStyle/>
          <a:p>
            <a:r>
              <a:rPr lang="fi-FI" dirty="0" err="1" smtClean="0"/>
              <a:t>Will</a:t>
            </a:r>
            <a:r>
              <a:rPr lang="fi-FI" dirty="0" smtClean="0"/>
              <a:t> it </a:t>
            </a:r>
            <a:r>
              <a:rPr lang="fi-FI" dirty="0" err="1" smtClean="0"/>
              <a:t>sink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float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7" name="lfQgASqt3A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6970" y="457019"/>
            <a:ext cx="7467922" cy="4200706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1582797" y="6323964"/>
            <a:ext cx="2438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http://bit.ly/2dd17tV</a:t>
            </a:r>
          </a:p>
        </p:txBody>
      </p:sp>
    </p:spTree>
    <p:extLst>
      <p:ext uri="{BB962C8B-B14F-4D97-AF65-F5344CB8AC3E}">
        <p14:creationId xmlns:p14="http://schemas.microsoft.com/office/powerpoint/2010/main" val="2876214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5727940" y="2066027"/>
            <a:ext cx="4213856" cy="1669211"/>
          </a:xfrm>
        </p:spPr>
        <p:txBody>
          <a:bodyPr/>
          <a:lstStyle/>
          <a:p>
            <a:r>
              <a:rPr lang="fi-FI" dirty="0" err="1" smtClean="0"/>
              <a:t>Share</a:t>
            </a:r>
            <a:r>
              <a:rPr lang="fi-FI" dirty="0" smtClean="0"/>
              <a:t>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68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mIc1fQeUT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3634" y="381000"/>
            <a:ext cx="8786153" cy="494221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Suorakulmio 8"/>
          <p:cNvSpPr/>
          <p:nvPr/>
        </p:nvSpPr>
        <p:spPr>
          <a:xfrm>
            <a:off x="1423059" y="6298085"/>
            <a:ext cx="2471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http://bit.ly/2dGTaxh</a:t>
            </a:r>
          </a:p>
        </p:txBody>
      </p:sp>
    </p:spTree>
    <p:extLst>
      <p:ext uri="{BB962C8B-B14F-4D97-AF65-F5344CB8AC3E}">
        <p14:creationId xmlns:p14="http://schemas.microsoft.com/office/powerpoint/2010/main" val="1990575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83030" y="231149"/>
            <a:ext cx="9372600" cy="1200416"/>
          </a:xfrm>
        </p:spPr>
        <p:txBody>
          <a:bodyPr/>
          <a:lstStyle/>
          <a:p>
            <a:r>
              <a:rPr lang="en-US" dirty="0" smtClean="0"/>
              <a:t>A day in Preschool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173708" y="4765472"/>
            <a:ext cx="4572000" cy="538128"/>
          </a:xfrm>
        </p:spPr>
        <p:txBody>
          <a:bodyPr/>
          <a:lstStyle/>
          <a:p>
            <a:r>
              <a:rPr lang="en-US" sz="1800" dirty="0"/>
              <a:t>http://bit.ly/2dDNDXA</a:t>
            </a:r>
            <a:endParaRPr lang="en-US" sz="1800" dirty="0"/>
          </a:p>
        </p:txBody>
      </p:sp>
      <p:pic>
        <p:nvPicPr>
          <p:cNvPr id="7" name="NWV0DybOu-w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55940" y="1942615"/>
            <a:ext cx="4813390" cy="2707532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965681" y="4765472"/>
            <a:ext cx="4572000" cy="538128"/>
          </a:xfrm>
        </p:spPr>
        <p:txBody>
          <a:bodyPr/>
          <a:lstStyle/>
          <a:p>
            <a:r>
              <a:rPr lang="en-US" sz="1800" dirty="0"/>
              <a:t>http://bit.ly/2eg1mGz</a:t>
            </a:r>
            <a:endParaRPr lang="en-US" sz="1800" dirty="0"/>
          </a:p>
        </p:txBody>
      </p:sp>
      <p:pic>
        <p:nvPicPr>
          <p:cNvPr id="8" name="9nig-ZPi_1I"/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611998" y="1942615"/>
            <a:ext cx="4813390" cy="27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648310" y="1329269"/>
            <a:ext cx="7056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dirty="0"/>
              <a:t>https://www.etwinning.net/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143" y="2342595"/>
            <a:ext cx="332870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5737" y="362831"/>
            <a:ext cx="9670361" cy="55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95367" y="1219199"/>
            <a:ext cx="6245674" cy="1200416"/>
          </a:xfrm>
        </p:spPr>
        <p:txBody>
          <a:bodyPr>
            <a:normAutofit fontScale="90000"/>
          </a:bodyPr>
          <a:lstStyle/>
          <a:p>
            <a:r>
              <a:rPr lang="fi-FI" sz="5400" dirty="0" smtClean="0"/>
              <a:t>https://etwinning.net</a:t>
            </a:r>
            <a:endParaRPr lang="fi-FI" sz="5400" dirty="0"/>
          </a:p>
        </p:txBody>
      </p:sp>
      <p:pic>
        <p:nvPicPr>
          <p:cNvPr id="1026" name="Picture 2" descr="Kuvahaun tulos haulle etwin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00" y="2643902"/>
            <a:ext cx="3329496" cy="25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2492" y="1072551"/>
            <a:ext cx="9372600" cy="1200416"/>
          </a:xfrm>
        </p:spPr>
        <p:txBody>
          <a:bodyPr/>
          <a:lstStyle/>
          <a:p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r>
              <a:rPr lang="fi-FI" dirty="0" smtClean="0"/>
              <a:t>:</a:t>
            </a:r>
            <a:endParaRPr lang="fi-FI" dirty="0"/>
          </a:p>
        </p:txBody>
      </p:sp>
      <p:graphicFrame>
        <p:nvGraphicFramePr>
          <p:cNvPr id="15" name="Sisällön paikkamerkki 14" descr="Vaihe ylös -prosessi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017202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874039" cy="2486025"/>
          </a:xfrm>
        </p:spPr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</a:t>
            </a:r>
            <a:r>
              <a:rPr lang="fi-FI" dirty="0" err="1" smtClean="0"/>
              <a:t>projects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little</a:t>
            </a:r>
            <a:r>
              <a:rPr lang="fi-FI" dirty="0" smtClean="0"/>
              <a:t> </a:t>
            </a:r>
            <a:r>
              <a:rPr lang="fi-FI" dirty="0" err="1" smtClean="0"/>
              <a:t>ones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do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11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38806" y="1030857"/>
            <a:ext cx="6400801" cy="2486025"/>
          </a:xfrm>
        </p:spPr>
        <p:txBody>
          <a:bodyPr/>
          <a:lstStyle/>
          <a:p>
            <a:r>
              <a:rPr lang="fi-FI" dirty="0" err="1" smtClean="0"/>
              <a:t>Sing</a:t>
            </a:r>
            <a:r>
              <a:rPr lang="fi-FI" dirty="0" smtClean="0"/>
              <a:t>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50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xNjWsY30G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1398" y="465827"/>
            <a:ext cx="9419477" cy="5298456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1911715" y="6151436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http://bit.ly/2d4Vg6E</a:t>
            </a:r>
          </a:p>
        </p:txBody>
      </p:sp>
    </p:spTree>
    <p:extLst>
      <p:ext uri="{BB962C8B-B14F-4D97-AF65-F5344CB8AC3E}">
        <p14:creationId xmlns:p14="http://schemas.microsoft.com/office/powerpoint/2010/main" val="33199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GwmVzLracY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4026" y="554163"/>
            <a:ext cx="8553717" cy="4811466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2285394" y="6254953"/>
            <a:ext cx="23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http://bit.ly/2dDnxrt</a:t>
            </a:r>
          </a:p>
        </p:txBody>
      </p:sp>
    </p:spTree>
    <p:extLst>
      <p:ext uri="{BB962C8B-B14F-4D97-AF65-F5344CB8AC3E}">
        <p14:creationId xmlns:p14="http://schemas.microsoft.com/office/powerpoint/2010/main" val="5562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8318A7F-E0ED-4A1C-887D-D24500C8C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Lapset leikkivät -esitys (piirretty kuva, laajakuva)</Template>
  <TotalTime>0</TotalTime>
  <Words>120</Words>
  <Application>Microsoft Office PowerPoint</Application>
  <PresentationFormat>Laajakuva</PresentationFormat>
  <Paragraphs>40</Paragraphs>
  <Slides>27</Slides>
  <Notes>3</Notes>
  <HiddenSlides>0</HiddenSlides>
  <MMClips>10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0" baseType="lpstr">
      <vt:lpstr>Euphemia</vt:lpstr>
      <vt:lpstr>Wingdings</vt:lpstr>
      <vt:lpstr>Children Happy 16x9</vt:lpstr>
      <vt:lpstr>eTwinning and little kids!</vt:lpstr>
      <vt:lpstr>What is eTwinning? </vt:lpstr>
      <vt:lpstr>https://etwinning.net</vt:lpstr>
      <vt:lpstr>Different levels:</vt:lpstr>
      <vt:lpstr>What kind of projects for the little ones?</vt:lpstr>
      <vt:lpstr>What can they do?</vt:lpstr>
      <vt:lpstr>Sing!</vt:lpstr>
      <vt:lpstr>PowerPoint-esitys</vt:lpstr>
      <vt:lpstr>PowerPoint-esitys</vt:lpstr>
      <vt:lpstr>Draw, cut, clue!</vt:lpstr>
      <vt:lpstr>PowerPoint-esitys</vt:lpstr>
      <vt:lpstr>PowerPoint-esitys</vt:lpstr>
      <vt:lpstr>Christmas cards</vt:lpstr>
      <vt:lpstr>Count?</vt:lpstr>
      <vt:lpstr>Simple math?  With photos?</vt:lpstr>
      <vt:lpstr>Simple math?  With photos?</vt:lpstr>
      <vt:lpstr>Speak another language?</vt:lpstr>
      <vt:lpstr>PowerPoint-esitys</vt:lpstr>
      <vt:lpstr>Take pictures?</vt:lpstr>
      <vt:lpstr>Talking pictures</vt:lpstr>
      <vt:lpstr>Science?</vt:lpstr>
      <vt:lpstr>Will it sink or float?</vt:lpstr>
      <vt:lpstr>Share!</vt:lpstr>
      <vt:lpstr>PowerPoint-esitys</vt:lpstr>
      <vt:lpstr>A day in Preschool</vt:lpstr>
      <vt:lpstr>PowerPoint-esitys</vt:lpstr>
      <vt:lpstr>PowerPoint-esitys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2016-09-19T16:12:33Z</dcterms:created>
  <dcterms:modified xsi:type="dcterms:W3CDTF">2016-10-09T18:36:04Z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