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3" r:id="rId2"/>
    <p:sldId id="269" r:id="rId3"/>
    <p:sldId id="310" r:id="rId4"/>
    <p:sldId id="312" r:id="rId5"/>
    <p:sldId id="265" r:id="rId6"/>
    <p:sldId id="306" r:id="rId7"/>
    <p:sldId id="294" r:id="rId8"/>
    <p:sldId id="278" r:id="rId9"/>
    <p:sldId id="279" r:id="rId10"/>
    <p:sldId id="295" r:id="rId11"/>
    <p:sldId id="281" r:id="rId12"/>
    <p:sldId id="282" r:id="rId13"/>
    <p:sldId id="313" r:id="rId14"/>
    <p:sldId id="283" r:id="rId15"/>
    <p:sldId id="302" r:id="rId16"/>
    <p:sldId id="308" r:id="rId17"/>
    <p:sldId id="303" r:id="rId18"/>
    <p:sldId id="304" r:id="rId19"/>
    <p:sldId id="305" r:id="rId20"/>
    <p:sldId id="309" r:id="rId21"/>
    <p:sldId id="314" r:id="rId22"/>
    <p:sldId id="315" r:id="rId23"/>
    <p:sldId id="301" r:id="rId24"/>
    <p:sldId id="316" r:id="rId25"/>
    <p:sldId id="317" r:id="rId26"/>
    <p:sldId id="318" r:id="rId27"/>
    <p:sldId id="287" r:id="rId28"/>
    <p:sldId id="298" r:id="rId29"/>
    <p:sldId id="299" r:id="rId30"/>
    <p:sldId id="300" r:id="rId31"/>
    <p:sldId id="319" r:id="rId32"/>
    <p:sldId id="320" r:id="rId33"/>
    <p:sldId id="285" r:id="rId34"/>
    <p:sldId id="286" r:id="rId35"/>
    <p:sldId id="267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9" autoAdjust="0"/>
    <p:restoredTop sz="95923" autoAdjust="0"/>
  </p:normalViewPr>
  <p:slideViewPr>
    <p:cSldViewPr snapToGrid="0" showGuides="1">
      <p:cViewPr varScale="1">
        <p:scale>
          <a:sx n="82" d="100"/>
          <a:sy n="82" d="100"/>
        </p:scale>
        <p:origin x="96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47873-B102-4514-94B5-8ED60A2BCB51}" type="datetimeFigureOut">
              <a:rPr lang="fi-FI" smtClean="0"/>
              <a:t>23.10.2017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5F506-64A6-4FE0-831B-F6F4FBCF80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3869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287AB-2206-4F77-A423-85FD97404A4D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4A3D8-BBC7-401E-A6FA-176965828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64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A3D8-BBC7-401E-A6FA-1769658283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4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A3D8-BBC7-401E-A6FA-1769658283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63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A3D8-BBC7-401E-A6FA-1769658283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9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9" y="548299"/>
            <a:ext cx="2626279" cy="8069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17" y="0"/>
            <a:ext cx="446095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7940" y="2221590"/>
            <a:ext cx="7149830" cy="2387600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87940" y="4688731"/>
            <a:ext cx="7149830" cy="162938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44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n paikkamerkki 5"/>
          <p:cNvSpPr>
            <a:spLocks noGrp="1"/>
          </p:cNvSpPr>
          <p:nvPr>
            <p:ph type="media" sz="quarter" idx="14"/>
          </p:nvPr>
        </p:nvSpPr>
        <p:spPr>
          <a:xfrm>
            <a:off x="887209" y="612775"/>
            <a:ext cx="10435785" cy="5224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smtClean="0"/>
              <a:t>Lisää medialeike napsauttamalla kuvaketta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2AE7-EB74-4A98-83F0-86416068AA15}" type="datetime1">
              <a:rPr lang="en-GB" smtClean="0"/>
              <a:t>23/10/2017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7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88400" y="2304000"/>
            <a:ext cx="3501498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9E14-8047-4532-AF9B-4F0CBEA6C731}" type="datetime1">
              <a:rPr lang="en-GB" smtClean="0"/>
              <a:t>23/10/2017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Kaavion paikkamerkki 8"/>
          <p:cNvSpPr>
            <a:spLocks noGrp="1"/>
          </p:cNvSpPr>
          <p:nvPr>
            <p:ph type="chart" sz="quarter" idx="13"/>
          </p:nvPr>
        </p:nvSpPr>
        <p:spPr>
          <a:xfrm>
            <a:off x="4435813" y="2303463"/>
            <a:ext cx="6937442" cy="38703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276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DB845-111C-4A58-9BC2-B1E46FD7E6C5}" type="datetime1">
              <a:rPr lang="en-GB" smtClean="0"/>
              <a:t>23/10/2017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6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EEA0-F7F5-4AA7-AF2D-2B9FF248ECBB}" type="datetime1">
              <a:rPr lang="en-GB" smtClean="0"/>
              <a:t>23/10/2017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99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siv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1016"/>
            <a:ext cx="12188388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7940" y="1637931"/>
            <a:ext cx="8297694" cy="1416555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11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siv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88" y="0"/>
            <a:ext cx="5127249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7940" y="1637931"/>
            <a:ext cx="8297694" cy="1416555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00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siv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12188388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7940" y="1060315"/>
            <a:ext cx="6391073" cy="2286000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24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17" y="0"/>
            <a:ext cx="446095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87940" y="2853888"/>
            <a:ext cx="8239328" cy="930172"/>
          </a:xfr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87940" y="4027251"/>
            <a:ext cx="8239328" cy="229086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GB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9" y="548299"/>
            <a:ext cx="2626279" cy="8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5114-E85E-4397-A04F-8ADE20D6C0B9}" type="datetime1">
              <a:rPr lang="en-GB" smtClean="0"/>
              <a:t>23/10/2017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7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ka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80" y="5972452"/>
            <a:ext cx="3695374" cy="8832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D4A6-1A2B-4DA7-966D-0975C96241F4}" type="datetime1">
              <a:rPr lang="en-GB" smtClean="0"/>
              <a:t>23/10/2017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7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eroitu sisältö ka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80" y="5972452"/>
            <a:ext cx="3695374" cy="8832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5600" indent="-355600">
              <a:buFont typeface="+mj-lt"/>
              <a:buAutoNum type="arabicPeriod"/>
              <a:defRPr/>
            </a:lvl1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73229-89F0-4D32-BE96-7B23E12CE984}" type="datetime1">
              <a:rPr lang="en-GB" smtClean="0"/>
              <a:t>23/10/2017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0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 ka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80" y="5972452"/>
            <a:ext cx="3695374" cy="8832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88400" y="2304000"/>
            <a:ext cx="5320570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2304000"/>
            <a:ext cx="5530174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3B28-C114-445F-98F3-57BECD794C5C}" type="datetime1">
              <a:rPr lang="en-GB" smtClean="0"/>
              <a:t>23/10/2017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88400" y="2304000"/>
            <a:ext cx="5320570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C16E-933A-4BEA-A6C6-599E728A3BCB}" type="datetime1">
              <a:rPr lang="en-GB" smtClean="0"/>
              <a:t>23/10/2017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6303963" y="2403475"/>
            <a:ext cx="5000625" cy="3443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03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88400" y="2304000"/>
            <a:ext cx="5320570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5D0A6-55FF-4448-BDBC-07D8BE33D93D}" type="datetime1">
              <a:rPr lang="en-GB" smtClean="0"/>
              <a:t>23/10/2017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6303963" y="2403475"/>
            <a:ext cx="5888037" cy="34432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603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89560" y="822328"/>
            <a:ext cx="531941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788400" y="2304000"/>
            <a:ext cx="5320570" cy="3870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EE91-ABE1-4CF0-B074-4C18C33DFC9C}" type="datetime1">
              <a:rPr lang="en-GB" smtClean="0"/>
              <a:t>23/10/2017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6303963" y="612775"/>
            <a:ext cx="5019031" cy="52339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70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00364-4739-48AF-971A-A272E33FE51E}" type="datetime1">
              <a:rPr lang="en-GB" smtClean="0"/>
              <a:t>23/10/2017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Kuvan paikkamerkki 6"/>
          <p:cNvSpPr>
            <a:spLocks noGrp="1"/>
          </p:cNvSpPr>
          <p:nvPr>
            <p:ph type="pic" sz="quarter" idx="13"/>
          </p:nvPr>
        </p:nvSpPr>
        <p:spPr>
          <a:xfrm>
            <a:off x="887209" y="612775"/>
            <a:ext cx="10435785" cy="5224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000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789560" y="8223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GB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89560" y="2305455"/>
            <a:ext cx="10515600" cy="3871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GB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96568" y="6305687"/>
            <a:ext cx="883594" cy="2623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9E317636-FD54-4916-915B-AAB49FB9B9A7}" type="datetime1">
              <a:rPr lang="en-GB" smtClean="0"/>
              <a:t>23/10/2017</a:t>
            </a:fld>
            <a:endParaRPr lang="en-GB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780162" y="6305687"/>
            <a:ext cx="4328808" cy="2623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Sari Auramo, 2017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554508" y="6305687"/>
            <a:ext cx="818748" cy="2623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A6E131DE-DA31-4CDF-828A-8EB206A3CD1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704975" y="6411384"/>
            <a:ext cx="0" cy="72000"/>
          </a:xfrm>
          <a:prstGeom prst="line">
            <a:avLst/>
          </a:prstGeom>
          <a:ln w="15875">
            <a:solidFill>
              <a:srgbClr val="5BCA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69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6" r:id="rId4"/>
    <p:sldLayoutId id="2147483652" r:id="rId5"/>
    <p:sldLayoutId id="2147483657" r:id="rId6"/>
    <p:sldLayoutId id="2147483658" r:id="rId7"/>
    <p:sldLayoutId id="2147483668" r:id="rId8"/>
    <p:sldLayoutId id="2147483659" r:id="rId9"/>
    <p:sldLayoutId id="2147483666" r:id="rId10"/>
    <p:sldLayoutId id="2147483660" r:id="rId11"/>
    <p:sldLayoutId id="2147483654" r:id="rId12"/>
    <p:sldLayoutId id="2147483655" r:id="rId13"/>
    <p:sldLayoutId id="2147483661" r:id="rId14"/>
    <p:sldLayoutId id="2147483665" r:id="rId15"/>
    <p:sldLayoutId id="2147483662" r:id="rId16"/>
    <p:sldLayoutId id="2147483663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5000"/>
        </a:lnSpc>
        <a:spcBef>
          <a:spcPts val="0"/>
        </a:spcBef>
        <a:spcAft>
          <a:spcPts val="15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50" indent="-447675" algn="l" defTabSz="914400" rtl="0" eaLnBrk="1" latinLnBrk="0" hangingPunct="1">
        <a:lnSpc>
          <a:spcPct val="95000"/>
        </a:lnSpc>
        <a:spcBef>
          <a:spcPts val="0"/>
        </a:spcBef>
        <a:spcAft>
          <a:spcPts val="15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863" indent="-457200" algn="l" defTabSz="914400" rtl="0" eaLnBrk="1" latinLnBrk="0" hangingPunct="1">
        <a:lnSpc>
          <a:spcPct val="95000"/>
        </a:lnSpc>
        <a:spcBef>
          <a:spcPts val="0"/>
        </a:spcBef>
        <a:spcAft>
          <a:spcPts val="1500"/>
        </a:spcAft>
        <a:buClr>
          <a:schemeClr val="tx2"/>
        </a:buClr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01800" indent="-26193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48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TheSecondCall" TargetMode="External"/><Relationship Id="rId2" Type="http://schemas.openxmlformats.org/officeDocument/2006/relationships/hyperlink" Target="http://bit.ly/TheFirstCal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4500" b="0" dirty="0" err="1" smtClean="0"/>
              <a:t>Pedagogically</a:t>
            </a:r>
            <a:r>
              <a:rPr lang="fi-FI" sz="4500" b="0" dirty="0" smtClean="0"/>
              <a:t> </a:t>
            </a:r>
            <a:r>
              <a:rPr lang="fi-FI" sz="4500" b="0" dirty="0" err="1" smtClean="0"/>
              <a:t>motivated</a:t>
            </a:r>
            <a:r>
              <a:rPr lang="fi-FI" sz="4500" b="0" dirty="0" smtClean="0"/>
              <a:t> </a:t>
            </a:r>
            <a:br>
              <a:rPr lang="fi-FI" sz="4500" b="0" dirty="0" smtClean="0"/>
            </a:br>
            <a:r>
              <a:rPr lang="fi-FI" sz="4500" b="0" dirty="0" err="1" smtClean="0"/>
              <a:t>use</a:t>
            </a:r>
            <a:r>
              <a:rPr lang="fi-FI" sz="4500" b="0" dirty="0" smtClean="0"/>
              <a:t> of  video </a:t>
            </a:r>
            <a:r>
              <a:rPr lang="fi-FI" sz="4500" b="0" dirty="0" err="1" smtClean="0"/>
              <a:t>conferencing</a:t>
            </a:r>
            <a:r>
              <a:rPr lang="fi-FI" sz="4500" b="0" dirty="0" smtClean="0"/>
              <a:t> </a:t>
            </a:r>
            <a:br>
              <a:rPr lang="fi-FI" sz="4500" b="0" dirty="0" smtClean="0"/>
            </a:br>
            <a:r>
              <a:rPr lang="fi-FI" sz="4500" b="0" dirty="0" smtClean="0"/>
              <a:t>in </a:t>
            </a:r>
            <a:r>
              <a:rPr lang="fi-FI" sz="4500" b="0" dirty="0" err="1" smtClean="0"/>
              <a:t>eTwinning</a:t>
            </a:r>
            <a:endParaRPr lang="fi-FI" sz="4500" b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Sari Auramo</a:t>
            </a:r>
          </a:p>
          <a:p>
            <a:r>
              <a:rPr lang="fi-FI" dirty="0" err="1" smtClean="0"/>
              <a:t>eTwinning</a:t>
            </a:r>
            <a:r>
              <a:rPr lang="fi-FI" dirty="0" smtClean="0"/>
              <a:t> Ambassador, 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48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 err="1" smtClean="0"/>
              <a:t>The</a:t>
            </a:r>
            <a:r>
              <a:rPr lang="fi-FI" b="0" dirty="0" smtClean="0"/>
              <a:t> </a:t>
            </a:r>
            <a:r>
              <a:rPr lang="fi-FI" b="0" dirty="0" err="1" smtClean="0"/>
              <a:t>second</a:t>
            </a:r>
            <a:r>
              <a:rPr lang="fi-FI" b="0" dirty="0" smtClean="0"/>
              <a:t>  </a:t>
            </a:r>
            <a:r>
              <a:rPr lang="fi-FI" b="0" dirty="0" err="1" smtClean="0"/>
              <a:t>call</a:t>
            </a:r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0171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smtClean="0"/>
              <a:t>Eve </a:t>
            </a:r>
            <a:r>
              <a:rPr lang="fi-FI" b="0" dirty="0" err="1" smtClean="0"/>
              <a:t>speaks</a:t>
            </a:r>
            <a:r>
              <a:rPr lang="fi-FI" b="0" dirty="0" smtClean="0"/>
              <a:t> English… ”How </a:t>
            </a:r>
            <a:r>
              <a:rPr lang="fi-FI" b="0" dirty="0" err="1" smtClean="0"/>
              <a:t>many</a:t>
            </a:r>
            <a:r>
              <a:rPr lang="fi-FI" b="0" dirty="0" smtClean="0"/>
              <a:t>?”</a:t>
            </a:r>
            <a:endParaRPr lang="fi-FI" b="0" dirty="0"/>
          </a:p>
        </p:txBody>
      </p:sp>
      <p:pic>
        <p:nvPicPr>
          <p:cNvPr id="4" name="EveSpeaks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99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smtClean="0"/>
              <a:t>Mikael…</a:t>
            </a:r>
            <a:endParaRPr lang="fi-FI" b="0" dirty="0"/>
          </a:p>
        </p:txBody>
      </p:sp>
      <p:pic>
        <p:nvPicPr>
          <p:cNvPr id="4" name="MikaelSpeaks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271" y="551740"/>
            <a:ext cx="10515600" cy="1325563"/>
          </a:xfrm>
        </p:spPr>
        <p:txBody>
          <a:bodyPr/>
          <a:lstStyle/>
          <a:p>
            <a:r>
              <a:rPr lang="fi-FI" b="0" dirty="0" err="1" smtClean="0"/>
              <a:t>The</a:t>
            </a:r>
            <a:r>
              <a:rPr lang="fi-FI" b="0" dirty="0" smtClean="0"/>
              <a:t> </a:t>
            </a:r>
            <a:r>
              <a:rPr lang="fi-FI" b="0" dirty="0" err="1" smtClean="0"/>
              <a:t>results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0271" y="1550732"/>
            <a:ext cx="10515600" cy="3871507"/>
          </a:xfrm>
        </p:spPr>
        <p:txBody>
          <a:bodyPr/>
          <a:lstStyle/>
          <a:p>
            <a:r>
              <a:rPr lang="fi-FI" b="1" dirty="0" err="1" smtClean="0"/>
              <a:t>exellent</a:t>
            </a:r>
            <a:r>
              <a:rPr lang="fi-FI" b="1" dirty="0" smtClean="0"/>
              <a:t> </a:t>
            </a:r>
            <a:r>
              <a:rPr lang="fi-FI" b="1" dirty="0" err="1" smtClean="0"/>
              <a:t>results</a:t>
            </a:r>
            <a:r>
              <a:rPr lang="fi-FI" b="1" dirty="0" smtClean="0"/>
              <a:t> </a:t>
            </a:r>
            <a:r>
              <a:rPr lang="fi-FI" b="1" dirty="0" err="1" smtClean="0"/>
              <a:t>with</a:t>
            </a:r>
            <a:r>
              <a:rPr lang="fi-FI" b="1" dirty="0" smtClean="0"/>
              <a:t> </a:t>
            </a:r>
            <a:r>
              <a:rPr lang="fi-FI" b="1" dirty="0" err="1" smtClean="0"/>
              <a:t>learning</a:t>
            </a:r>
            <a:r>
              <a:rPr lang="fi-FI" b="1" dirty="0" smtClean="0"/>
              <a:t> English </a:t>
            </a:r>
          </a:p>
          <a:p>
            <a:pPr lvl="1"/>
            <a:r>
              <a:rPr lang="fi-FI" dirty="0" err="1" smtClean="0"/>
              <a:t>everyone</a:t>
            </a:r>
            <a:r>
              <a:rPr lang="fi-FI" dirty="0" smtClean="0"/>
              <a:t> </a:t>
            </a:r>
            <a:r>
              <a:rPr lang="fi-FI" dirty="0" err="1" smtClean="0"/>
              <a:t>heard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same</a:t>
            </a:r>
            <a:r>
              <a:rPr lang="fi-FI" dirty="0" smtClean="0"/>
              <a:t> </a:t>
            </a:r>
            <a:r>
              <a:rPr lang="fi-FI" dirty="0" err="1" smtClean="0"/>
              <a:t>sentances</a:t>
            </a:r>
            <a:r>
              <a:rPr lang="fi-FI" dirty="0" smtClean="0"/>
              <a:t> </a:t>
            </a:r>
            <a:r>
              <a:rPr lang="fi-FI" dirty="0" err="1" smtClean="0"/>
              <a:t>many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endParaRPr lang="fi-FI" dirty="0" smtClean="0"/>
          </a:p>
          <a:p>
            <a:r>
              <a:rPr lang="fi-FI" b="1" dirty="0" err="1" smtClean="0"/>
              <a:t>real</a:t>
            </a:r>
            <a:r>
              <a:rPr lang="fi-FI" b="1" dirty="0" smtClean="0"/>
              <a:t> </a:t>
            </a:r>
            <a:r>
              <a:rPr lang="fi-FI" b="1" dirty="0" err="1" smtClean="0"/>
              <a:t>use</a:t>
            </a:r>
            <a:r>
              <a:rPr lang="fi-FI" b="1" dirty="0" smtClean="0"/>
              <a:t> for a </a:t>
            </a:r>
            <a:r>
              <a:rPr lang="fi-FI" b="1" dirty="0" err="1" smtClean="0"/>
              <a:t>foreign</a:t>
            </a:r>
            <a:r>
              <a:rPr lang="fi-FI" b="1" dirty="0" smtClean="0"/>
              <a:t> </a:t>
            </a:r>
            <a:r>
              <a:rPr lang="fi-FI" b="1" dirty="0" err="1" smtClean="0"/>
              <a:t>language</a:t>
            </a:r>
            <a:r>
              <a:rPr lang="fi-FI" b="1" dirty="0" smtClean="0"/>
              <a:t> </a:t>
            </a:r>
            <a:r>
              <a:rPr lang="fi-FI" b="1" dirty="0" err="1" smtClean="0"/>
              <a:t>right</a:t>
            </a:r>
            <a:r>
              <a:rPr lang="fi-FI" b="1" dirty="0" smtClean="0"/>
              <a:t> </a:t>
            </a:r>
            <a:r>
              <a:rPr lang="fi-FI" b="1" dirty="0" err="1" smtClean="0"/>
              <a:t>away</a:t>
            </a:r>
            <a:endParaRPr lang="fi-FI" b="1" dirty="0" smtClean="0"/>
          </a:p>
          <a:p>
            <a:pPr lvl="1"/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need</a:t>
            </a:r>
            <a:r>
              <a:rPr lang="fi-FI" dirty="0" smtClean="0"/>
              <a:t> to </a:t>
            </a:r>
            <a:r>
              <a:rPr lang="fi-FI" dirty="0" err="1" smtClean="0"/>
              <a:t>speak</a:t>
            </a:r>
            <a:r>
              <a:rPr lang="fi-FI" dirty="0" smtClean="0"/>
              <a:t> English to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understood</a:t>
            </a:r>
            <a:endParaRPr lang="fi-FI" dirty="0" smtClean="0"/>
          </a:p>
          <a:p>
            <a:r>
              <a:rPr lang="fi-FI" b="1" dirty="0" err="1" smtClean="0"/>
              <a:t>motivation</a:t>
            </a:r>
            <a:r>
              <a:rPr lang="fi-FI" b="1" dirty="0" smtClean="0"/>
              <a:t> to </a:t>
            </a:r>
            <a:r>
              <a:rPr lang="fi-FI" b="1" dirty="0" err="1" smtClean="0"/>
              <a:t>learn</a:t>
            </a:r>
            <a:endParaRPr lang="fi-FI" b="1" dirty="0" smtClean="0"/>
          </a:p>
          <a:p>
            <a:pPr lvl="1"/>
            <a:r>
              <a:rPr lang="fi-FI" dirty="0" err="1" smtClean="0"/>
              <a:t>makes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sense</a:t>
            </a:r>
            <a:r>
              <a:rPr lang="fi-FI" dirty="0" smtClean="0"/>
              <a:t> to </a:t>
            </a:r>
            <a:r>
              <a:rPr lang="fi-FI" dirty="0" err="1" smtClean="0"/>
              <a:t>introduce</a:t>
            </a:r>
            <a:r>
              <a:rPr lang="fi-FI" dirty="0" smtClean="0"/>
              <a:t> </a:t>
            </a:r>
            <a:r>
              <a:rPr lang="fi-FI" dirty="0" err="1" smtClean="0"/>
              <a:t>youself</a:t>
            </a:r>
            <a:r>
              <a:rPr lang="fi-FI" dirty="0" smtClean="0"/>
              <a:t> to a </a:t>
            </a:r>
            <a:r>
              <a:rPr lang="fi-FI" dirty="0" err="1" smtClean="0"/>
              <a:t>stranger</a:t>
            </a:r>
            <a:r>
              <a:rPr lang="fi-FI" dirty="0" smtClean="0"/>
              <a:t> </a:t>
            </a:r>
            <a:r>
              <a:rPr lang="fi-FI" dirty="0" err="1" smtClean="0"/>
              <a:t>than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classmate</a:t>
            </a:r>
            <a:endParaRPr lang="fi-FI" dirty="0" smtClean="0"/>
          </a:p>
          <a:p>
            <a:r>
              <a:rPr lang="fi-FI" b="1" dirty="0" err="1" smtClean="0"/>
              <a:t>courage</a:t>
            </a:r>
            <a:endParaRPr lang="fi-FI" b="1" dirty="0" smtClean="0"/>
          </a:p>
          <a:p>
            <a:pPr lvl="1"/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children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afraid</a:t>
            </a:r>
            <a:r>
              <a:rPr lang="fi-FI" dirty="0" smtClean="0"/>
              <a:t> of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language</a:t>
            </a:r>
            <a:r>
              <a:rPr lang="fi-FI" dirty="0" smtClean="0"/>
              <a:t> in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situations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These</a:t>
            </a:r>
            <a:r>
              <a:rPr lang="fi-FI" b="0" dirty="0" smtClean="0"/>
              <a:t> </a:t>
            </a:r>
            <a:r>
              <a:rPr lang="fi-FI" b="0" dirty="0" err="1" smtClean="0"/>
              <a:t>videos</a:t>
            </a:r>
            <a:r>
              <a:rPr lang="fi-FI" b="0" dirty="0" smtClean="0"/>
              <a:t> </a:t>
            </a:r>
            <a:r>
              <a:rPr lang="fi-FI" b="0" dirty="0" err="1" smtClean="0"/>
              <a:t>are</a:t>
            </a:r>
            <a:r>
              <a:rPr lang="fi-FI" b="0" dirty="0" smtClean="0"/>
              <a:t> in </a:t>
            </a:r>
            <a:r>
              <a:rPr lang="fi-FI" b="0" dirty="0" err="1" smtClean="0"/>
              <a:t>Youtube</a:t>
            </a:r>
            <a:r>
              <a:rPr lang="fi-FI" b="0" dirty="0" smtClean="0"/>
              <a:t>:</a:t>
            </a:r>
            <a:endParaRPr lang="fi-FI" b="0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113582" y="3571336"/>
            <a:ext cx="6192327" cy="2208362"/>
          </a:xfrm>
        </p:spPr>
        <p:txBody>
          <a:bodyPr/>
          <a:lstStyle/>
          <a:p>
            <a:endParaRPr lang="fi-FI" u="sng" dirty="0" smtClean="0"/>
          </a:p>
          <a:p>
            <a:endParaRPr lang="fi-FI" u="sng" dirty="0"/>
          </a:p>
          <a:p>
            <a:endParaRPr lang="fi-FI" u="sng" dirty="0" smtClean="0"/>
          </a:p>
          <a:p>
            <a:endParaRPr lang="fi-FI" u="sng" dirty="0"/>
          </a:p>
          <a:p>
            <a:endParaRPr lang="fi-FI" u="sng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14</a:t>
            </a:fld>
            <a:endParaRPr lang="en-GB"/>
          </a:p>
        </p:txBody>
      </p:sp>
      <p:sp>
        <p:nvSpPr>
          <p:cNvPr id="5" name="Tekstiruutu 4"/>
          <p:cNvSpPr txBox="1"/>
          <p:nvPr/>
        </p:nvSpPr>
        <p:spPr>
          <a:xfrm>
            <a:off x="1285334" y="2169345"/>
            <a:ext cx="58487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hlinkClick r:id="rId2"/>
              </a:rPr>
              <a:t>http://</a:t>
            </a:r>
            <a:r>
              <a:rPr lang="fi-FI" sz="3600" dirty="0" smtClean="0">
                <a:hlinkClick r:id="rId2"/>
              </a:rPr>
              <a:t>bit.ly/TheFirstCall</a:t>
            </a:r>
            <a:endParaRPr lang="fi-FI" sz="3600" dirty="0" smtClean="0"/>
          </a:p>
          <a:p>
            <a:endParaRPr lang="fi-FI" sz="3600" dirty="0"/>
          </a:p>
          <a:p>
            <a:r>
              <a:rPr lang="fi-FI" sz="3600" dirty="0">
                <a:hlinkClick r:id="rId3"/>
              </a:rPr>
              <a:t>http://</a:t>
            </a:r>
            <a:r>
              <a:rPr lang="fi-FI" sz="3600" dirty="0" smtClean="0">
                <a:hlinkClick r:id="rId3"/>
              </a:rPr>
              <a:t>bit.ly/TheSecondCall</a:t>
            </a:r>
            <a:endParaRPr lang="fi-FI" sz="3600" dirty="0" smtClean="0"/>
          </a:p>
          <a:p>
            <a:endParaRPr lang="fi-FI" dirty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1984075" y="4436186"/>
            <a:ext cx="375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70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 err="1" smtClean="0"/>
              <a:t>Let’s</a:t>
            </a:r>
            <a:r>
              <a:rPr lang="fi-FI" b="0" dirty="0" smtClean="0"/>
              <a:t> </a:t>
            </a:r>
            <a:r>
              <a:rPr lang="fi-FI" b="0" dirty="0" err="1" smtClean="0"/>
              <a:t>talk</a:t>
            </a:r>
            <a:r>
              <a:rPr lang="fi-FI" b="0" dirty="0" smtClean="0"/>
              <a:t> and </a:t>
            </a:r>
            <a:r>
              <a:rPr lang="fi-FI" b="0" dirty="0" err="1" smtClean="0"/>
              <a:t>learn</a:t>
            </a:r>
            <a:r>
              <a:rPr lang="fi-FI" b="0" dirty="0" smtClean="0"/>
              <a:t> English!</a:t>
            </a:r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19654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Let’s</a:t>
            </a:r>
            <a:r>
              <a:rPr lang="fi-FI" b="0" dirty="0"/>
              <a:t> </a:t>
            </a:r>
            <a:r>
              <a:rPr lang="fi-FI" b="0" dirty="0" err="1" smtClean="0"/>
              <a:t>talk</a:t>
            </a:r>
            <a:r>
              <a:rPr lang="fi-FI" b="0" dirty="0" smtClean="0"/>
              <a:t> and </a:t>
            </a:r>
            <a:r>
              <a:rPr lang="fi-FI" b="0" dirty="0" err="1" smtClean="0"/>
              <a:t>learn</a:t>
            </a:r>
            <a:r>
              <a:rPr lang="fi-FI" b="0" dirty="0" smtClean="0"/>
              <a:t> English!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9560" y="1894115"/>
            <a:ext cx="10515600" cy="4282848"/>
          </a:xfrm>
        </p:spPr>
        <p:txBody>
          <a:bodyPr/>
          <a:lstStyle/>
          <a:p>
            <a:r>
              <a:rPr lang="fi-FI" dirty="0" err="1" smtClean="0"/>
              <a:t>Two</a:t>
            </a:r>
            <a:r>
              <a:rPr lang="fi-FI" dirty="0" smtClean="0"/>
              <a:t> </a:t>
            </a:r>
            <a:r>
              <a:rPr lang="fi-FI" dirty="0" err="1" smtClean="0"/>
              <a:t>classes</a:t>
            </a:r>
            <a:r>
              <a:rPr lang="fi-FI" dirty="0" smtClean="0"/>
              <a:t>, Finland and </a:t>
            </a:r>
            <a:r>
              <a:rPr lang="fi-FI" dirty="0" err="1" smtClean="0"/>
              <a:t>Denmark</a:t>
            </a:r>
            <a:endParaRPr lang="fi-FI" dirty="0" smtClean="0"/>
          </a:p>
          <a:p>
            <a:r>
              <a:rPr lang="fi-FI" dirty="0" err="1" smtClean="0"/>
              <a:t>Children</a:t>
            </a:r>
            <a:r>
              <a:rPr lang="fi-FI" dirty="0" smtClean="0"/>
              <a:t> 11-12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old</a:t>
            </a:r>
            <a:endParaRPr lang="fi-FI" dirty="0" smtClean="0"/>
          </a:p>
          <a:p>
            <a:r>
              <a:rPr lang="fi-FI" dirty="0" smtClean="0"/>
              <a:t>2-3 </a:t>
            </a:r>
            <a:r>
              <a:rPr lang="fi-FI" dirty="0" err="1" smtClean="0"/>
              <a:t>years</a:t>
            </a:r>
            <a:r>
              <a:rPr lang="fi-FI" dirty="0" smtClean="0"/>
              <a:t> of English </a:t>
            </a:r>
            <a:r>
              <a:rPr lang="fi-FI" dirty="0" err="1" smtClean="0"/>
              <a:t>studies</a:t>
            </a:r>
            <a:endParaRPr lang="fi-FI" dirty="0" smtClean="0"/>
          </a:p>
          <a:p>
            <a:r>
              <a:rPr lang="fi-FI" dirty="0" smtClean="0"/>
              <a:t>a Skype </a:t>
            </a:r>
            <a:r>
              <a:rPr lang="fi-FI" dirty="0" err="1" smtClean="0"/>
              <a:t>call</a:t>
            </a:r>
            <a:r>
              <a:rPr lang="fi-FI" dirty="0" smtClean="0"/>
              <a:t> </a:t>
            </a:r>
            <a:r>
              <a:rPr lang="fi-FI" dirty="0" err="1" smtClean="0"/>
              <a:t>twice</a:t>
            </a:r>
            <a:r>
              <a:rPr lang="fi-FI" dirty="0" smtClean="0"/>
              <a:t> a </a:t>
            </a:r>
            <a:r>
              <a:rPr lang="fi-FI" dirty="0" err="1" smtClean="0"/>
              <a:t>week</a:t>
            </a:r>
            <a:endParaRPr lang="fi-FI" dirty="0" smtClean="0"/>
          </a:p>
          <a:p>
            <a:r>
              <a:rPr lang="fi-FI" dirty="0" err="1" smtClean="0"/>
              <a:t>two</a:t>
            </a:r>
            <a:r>
              <a:rPr lang="fi-FI" dirty="0" smtClean="0"/>
              <a:t> </a:t>
            </a:r>
            <a:r>
              <a:rPr lang="fi-FI" dirty="0" err="1" smtClean="0"/>
              <a:t>pupils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both</a:t>
            </a:r>
            <a:r>
              <a:rPr lang="fi-FI" dirty="0" smtClean="0"/>
              <a:t> </a:t>
            </a:r>
            <a:r>
              <a:rPr lang="fi-FI" dirty="0" err="1" smtClean="0"/>
              <a:t>coutries</a:t>
            </a:r>
            <a:r>
              <a:rPr lang="fi-FI" dirty="0" smtClean="0"/>
              <a:t> </a:t>
            </a:r>
            <a:r>
              <a:rPr lang="fi-FI" dirty="0" err="1" smtClean="0"/>
              <a:t>talked</a:t>
            </a:r>
            <a:r>
              <a:rPr lang="fi-FI" dirty="0" smtClean="0"/>
              <a:t>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endParaRPr lang="fi-FI" dirty="0" smtClean="0"/>
          </a:p>
          <a:p>
            <a:r>
              <a:rPr lang="fi-FI" dirty="0" err="1" smtClean="0"/>
              <a:t>call</a:t>
            </a:r>
            <a:r>
              <a:rPr lang="fi-FI" dirty="0" smtClean="0"/>
              <a:t> </a:t>
            </a:r>
            <a:r>
              <a:rPr lang="fi-FI" dirty="0" err="1" smtClean="0"/>
              <a:t>lasted</a:t>
            </a:r>
            <a:r>
              <a:rPr lang="fi-FI" dirty="0" smtClean="0"/>
              <a:t> 15-45 </a:t>
            </a:r>
            <a:r>
              <a:rPr lang="fi-FI" dirty="0" err="1" smtClean="0"/>
              <a:t>minutes</a:t>
            </a: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4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62" y="704430"/>
            <a:ext cx="8129903" cy="541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91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9" y="799142"/>
            <a:ext cx="8265989" cy="550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75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29" y="365125"/>
            <a:ext cx="7745083" cy="580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76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Me?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fi-FI" dirty="0"/>
              <a:t>in </a:t>
            </a:r>
            <a:r>
              <a:rPr lang="fi-FI" dirty="0" err="1"/>
              <a:t>eTwinning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2005</a:t>
            </a:r>
          </a:p>
          <a:p>
            <a:pPr marL="285750" indent="-285750"/>
            <a:r>
              <a:rPr lang="fi-FI" dirty="0" err="1"/>
              <a:t>primary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 </a:t>
            </a:r>
            <a:r>
              <a:rPr lang="fi-FI" dirty="0" err="1"/>
              <a:t>teacher</a:t>
            </a:r>
            <a:endParaRPr lang="fi-FI" dirty="0"/>
          </a:p>
          <a:p>
            <a:pPr marL="285750" indent="-285750"/>
            <a:r>
              <a:rPr lang="fi-FI" dirty="0" err="1"/>
              <a:t>eTwinning</a:t>
            </a:r>
            <a:r>
              <a:rPr lang="fi-FI" dirty="0"/>
              <a:t> Ambassador </a:t>
            </a:r>
            <a:r>
              <a:rPr lang="fi-FI" dirty="0" err="1"/>
              <a:t>since</a:t>
            </a:r>
            <a:r>
              <a:rPr lang="fi-FI"/>
              <a:t> </a:t>
            </a:r>
            <a:r>
              <a:rPr lang="fi-FI" smtClean="0"/>
              <a:t>2007</a:t>
            </a:r>
            <a:endParaRPr lang="fi-FI" dirty="0"/>
          </a:p>
          <a:p>
            <a:pPr marL="285750" indent="-285750"/>
            <a:r>
              <a:rPr lang="fi-FI" dirty="0"/>
              <a:t>ICT tutor</a:t>
            </a:r>
          </a:p>
          <a:p>
            <a:pPr marL="285750" indent="-285750"/>
            <a:r>
              <a:rPr lang="fi-FI" dirty="0" err="1"/>
              <a:t>over</a:t>
            </a:r>
            <a:r>
              <a:rPr lang="fi-FI" dirty="0"/>
              <a:t> 50 </a:t>
            </a:r>
            <a:r>
              <a:rPr lang="fi-FI" dirty="0" err="1"/>
              <a:t>eTwinning</a:t>
            </a:r>
            <a:r>
              <a:rPr lang="fi-FI" dirty="0"/>
              <a:t> </a:t>
            </a:r>
            <a:r>
              <a:rPr lang="fi-FI" dirty="0" err="1" smtClean="0"/>
              <a:t>projects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9645157" y="6551805"/>
            <a:ext cx="1318725" cy="306195"/>
          </a:xfrm>
        </p:spPr>
        <p:txBody>
          <a:bodyPr/>
          <a:lstStyle/>
          <a:p>
            <a:r>
              <a:rPr lang="en-US" dirty="0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60" y="1010504"/>
            <a:ext cx="4669941" cy="3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3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2" y="663708"/>
            <a:ext cx="8332236" cy="555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789493" y="6305687"/>
            <a:ext cx="4328808" cy="262309"/>
          </a:xfrm>
        </p:spPr>
        <p:txBody>
          <a:bodyPr/>
          <a:lstStyle/>
          <a:p>
            <a:r>
              <a:rPr lang="en-US" dirty="0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1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The</a:t>
            </a:r>
            <a:r>
              <a:rPr lang="fi-FI" b="0" dirty="0" smtClean="0"/>
              <a:t> </a:t>
            </a:r>
            <a:r>
              <a:rPr lang="fi-FI" b="0" dirty="0" err="1" smtClean="0"/>
              <a:t>results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7593" y="1624320"/>
            <a:ext cx="10515600" cy="3871507"/>
          </a:xfrm>
        </p:spPr>
        <p:txBody>
          <a:bodyPr/>
          <a:lstStyle/>
          <a:p>
            <a:r>
              <a:rPr lang="fi-FI" b="1" dirty="0" err="1" smtClean="0"/>
              <a:t>very</a:t>
            </a:r>
            <a:r>
              <a:rPr lang="fi-FI" b="1" dirty="0" smtClean="0"/>
              <a:t> </a:t>
            </a:r>
            <a:r>
              <a:rPr lang="fi-FI" b="1" dirty="0" err="1" smtClean="0"/>
              <a:t>good</a:t>
            </a:r>
            <a:r>
              <a:rPr lang="fi-FI" b="1" dirty="0" smtClean="0"/>
              <a:t> </a:t>
            </a:r>
            <a:r>
              <a:rPr lang="fi-FI" b="1" dirty="0" err="1" smtClean="0"/>
              <a:t>results</a:t>
            </a:r>
            <a:r>
              <a:rPr lang="fi-FI" b="1" dirty="0" smtClean="0"/>
              <a:t> </a:t>
            </a:r>
            <a:r>
              <a:rPr lang="fi-FI" b="1" dirty="0" err="1" smtClean="0"/>
              <a:t>with</a:t>
            </a:r>
            <a:r>
              <a:rPr lang="fi-FI" b="1" dirty="0" smtClean="0"/>
              <a:t> </a:t>
            </a:r>
            <a:r>
              <a:rPr lang="fi-FI" b="1" dirty="0" err="1" smtClean="0"/>
              <a:t>learning</a:t>
            </a:r>
            <a:r>
              <a:rPr lang="fi-FI" b="1" dirty="0" smtClean="0"/>
              <a:t> English</a:t>
            </a:r>
          </a:p>
          <a:p>
            <a:r>
              <a:rPr lang="fi-FI" b="1" dirty="0" err="1" smtClean="0"/>
              <a:t>motivation</a:t>
            </a:r>
            <a:r>
              <a:rPr lang="fi-FI" b="1" dirty="0" smtClean="0"/>
              <a:t> to </a:t>
            </a:r>
            <a:r>
              <a:rPr lang="fi-FI" b="1" dirty="0" err="1" smtClean="0"/>
              <a:t>learn</a:t>
            </a:r>
            <a:endParaRPr lang="fi-FI" b="1" dirty="0" smtClean="0"/>
          </a:p>
          <a:p>
            <a:pPr lvl="1"/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spend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learning</a:t>
            </a:r>
            <a:r>
              <a:rPr lang="fi-FI" dirty="0" smtClean="0"/>
              <a:t> to </a:t>
            </a:r>
            <a:r>
              <a:rPr lang="fi-FI" dirty="0" err="1" smtClean="0"/>
              <a:t>say</a:t>
            </a:r>
            <a:r>
              <a:rPr lang="fi-FI" dirty="0" smtClean="0"/>
              <a:t>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want</a:t>
            </a:r>
            <a:r>
              <a:rPr lang="fi-FI" dirty="0" smtClean="0"/>
              <a:t> to </a:t>
            </a:r>
            <a:r>
              <a:rPr lang="fi-FI" dirty="0" err="1" smtClean="0"/>
              <a:t>say</a:t>
            </a:r>
            <a:endParaRPr lang="fi-FI" dirty="0" smtClean="0"/>
          </a:p>
          <a:p>
            <a:r>
              <a:rPr lang="fi-FI" b="1" dirty="0" err="1" smtClean="0"/>
              <a:t>courage</a:t>
            </a:r>
            <a:r>
              <a:rPr lang="fi-FI" b="1" dirty="0" smtClean="0"/>
              <a:t> to </a:t>
            </a:r>
            <a:r>
              <a:rPr lang="fi-FI" b="1" dirty="0" err="1" smtClean="0"/>
              <a:t>speak</a:t>
            </a:r>
            <a:r>
              <a:rPr lang="fi-FI" b="1" dirty="0" smtClean="0"/>
              <a:t> English outside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classroom</a:t>
            </a:r>
            <a:endParaRPr lang="fi-FI" b="1" dirty="0" smtClean="0"/>
          </a:p>
          <a:p>
            <a:pPr lvl="1"/>
            <a:r>
              <a:rPr lang="fi-FI" dirty="0" smtClean="0"/>
              <a:t>”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understood</a:t>
            </a:r>
            <a:r>
              <a:rPr lang="fi-FI" dirty="0" smtClean="0"/>
              <a:t> me! I </a:t>
            </a:r>
            <a:r>
              <a:rPr lang="fi-FI" dirty="0" err="1" smtClean="0"/>
              <a:t>understood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!”</a:t>
            </a:r>
          </a:p>
          <a:p>
            <a:r>
              <a:rPr lang="fi-FI" b="1" dirty="0" err="1" smtClean="0"/>
              <a:t>getting</a:t>
            </a:r>
            <a:r>
              <a:rPr lang="fi-FI" b="1" dirty="0" smtClean="0"/>
              <a:t> to </a:t>
            </a:r>
            <a:r>
              <a:rPr lang="fi-FI" b="1" dirty="0" err="1" smtClean="0"/>
              <a:t>know</a:t>
            </a:r>
            <a:r>
              <a:rPr lang="fi-FI" b="1" dirty="0" smtClean="0"/>
              <a:t> </a:t>
            </a:r>
            <a:r>
              <a:rPr lang="fi-FI" b="1" dirty="0" err="1" smtClean="0"/>
              <a:t>kids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another</a:t>
            </a:r>
            <a:r>
              <a:rPr lang="fi-FI" b="1" dirty="0" smtClean="0"/>
              <a:t> country</a:t>
            </a:r>
          </a:p>
          <a:p>
            <a:pPr lvl="1"/>
            <a:r>
              <a:rPr lang="fi-FI" dirty="0" smtClean="0"/>
              <a:t>”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like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same</a:t>
            </a:r>
            <a:r>
              <a:rPr lang="fi-FI" dirty="0" smtClean="0"/>
              <a:t> music and sport </a:t>
            </a:r>
            <a:r>
              <a:rPr lang="fi-FI" dirty="0" err="1" smtClean="0"/>
              <a:t>teams</a:t>
            </a:r>
            <a:r>
              <a:rPr lang="fi-FI" dirty="0" smtClean="0"/>
              <a:t>!”</a:t>
            </a:r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3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What</a:t>
            </a:r>
            <a:r>
              <a:rPr lang="fi-FI" b="0" dirty="0" smtClean="0"/>
              <a:t> </a:t>
            </a:r>
            <a:r>
              <a:rPr lang="fi-FI" b="0" dirty="0" err="1" smtClean="0"/>
              <a:t>do</a:t>
            </a:r>
            <a:r>
              <a:rPr lang="fi-FI" b="0" dirty="0" smtClean="0"/>
              <a:t> I </a:t>
            </a:r>
            <a:r>
              <a:rPr lang="fi-FI" b="0" dirty="0" err="1" smtClean="0"/>
              <a:t>think</a:t>
            </a:r>
            <a:r>
              <a:rPr lang="fi-FI" b="0" dirty="0" smtClean="0"/>
              <a:t>?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it’s</a:t>
            </a:r>
            <a:r>
              <a:rPr lang="fi-FI" dirty="0" smtClean="0"/>
              <a:t> </a:t>
            </a:r>
            <a:r>
              <a:rPr lang="fi-FI" dirty="0" err="1" smtClean="0"/>
              <a:t>very</a:t>
            </a:r>
            <a:r>
              <a:rPr lang="fi-FI" dirty="0" smtClean="0"/>
              <a:t> </a:t>
            </a:r>
            <a:r>
              <a:rPr lang="fi-FI" dirty="0" err="1" smtClean="0"/>
              <a:t>important</a:t>
            </a:r>
            <a:r>
              <a:rPr lang="fi-FI" dirty="0" smtClean="0"/>
              <a:t> to </a:t>
            </a:r>
            <a:r>
              <a:rPr lang="fi-FI" dirty="0" err="1" smtClean="0"/>
              <a:t>learn</a:t>
            </a:r>
            <a:r>
              <a:rPr lang="fi-FI" dirty="0" smtClean="0"/>
              <a:t> to </a:t>
            </a:r>
            <a:r>
              <a:rPr lang="fi-FI" b="1" dirty="0" err="1" smtClean="0"/>
              <a:t>speak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foreign</a:t>
            </a:r>
            <a:r>
              <a:rPr lang="fi-FI" dirty="0" smtClean="0"/>
              <a:t> </a:t>
            </a:r>
            <a:r>
              <a:rPr lang="fi-FI" dirty="0" err="1" smtClean="0"/>
              <a:t>language</a:t>
            </a:r>
            <a:r>
              <a:rPr lang="fi-FI" dirty="0" smtClean="0"/>
              <a:t> in </a:t>
            </a:r>
            <a:r>
              <a:rPr lang="fi-FI" dirty="0" err="1" smtClean="0"/>
              <a:t>real</a:t>
            </a:r>
            <a:r>
              <a:rPr lang="fi-FI" dirty="0" smtClean="0"/>
              <a:t>-life </a:t>
            </a:r>
            <a:r>
              <a:rPr lang="fi-FI" dirty="0" err="1" smtClean="0"/>
              <a:t>situations</a:t>
            </a:r>
            <a:endParaRPr lang="fi-FI" dirty="0" smtClean="0"/>
          </a:p>
          <a:p>
            <a:r>
              <a:rPr lang="fi-FI" dirty="0" err="1" smtClean="0"/>
              <a:t>it’s</a:t>
            </a:r>
            <a:r>
              <a:rPr lang="fi-FI" dirty="0" smtClean="0"/>
              <a:t> </a:t>
            </a:r>
            <a:r>
              <a:rPr lang="fi-FI" dirty="0" err="1" smtClean="0"/>
              <a:t>often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important</a:t>
            </a:r>
            <a:r>
              <a:rPr lang="fi-FI" dirty="0" smtClean="0"/>
              <a:t> </a:t>
            </a:r>
            <a:r>
              <a:rPr lang="fi-FI" dirty="0" err="1" smtClean="0"/>
              <a:t>if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grammar</a:t>
            </a:r>
            <a:r>
              <a:rPr lang="fi-FI" dirty="0" smtClean="0"/>
              <a:t> is </a:t>
            </a:r>
            <a:r>
              <a:rPr lang="fi-FI" dirty="0" err="1" smtClean="0"/>
              <a:t>absolutely</a:t>
            </a:r>
            <a:r>
              <a:rPr lang="fi-FI" dirty="0" smtClean="0"/>
              <a:t> </a:t>
            </a:r>
            <a:r>
              <a:rPr lang="fi-FI" dirty="0" err="1" smtClean="0"/>
              <a:t>correct</a:t>
            </a:r>
            <a:endParaRPr lang="fi-FI" dirty="0" smtClean="0"/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children</a:t>
            </a:r>
            <a:r>
              <a:rPr lang="fi-FI" dirty="0" smtClean="0"/>
              <a:t> </a:t>
            </a:r>
            <a:r>
              <a:rPr lang="fi-FI" dirty="0" err="1" smtClean="0"/>
              <a:t>get</a:t>
            </a:r>
            <a:r>
              <a:rPr lang="fi-FI" dirty="0" smtClean="0"/>
              <a:t> a </a:t>
            </a:r>
            <a:r>
              <a:rPr lang="fi-FI" dirty="0" err="1" smtClean="0"/>
              <a:t>lot</a:t>
            </a:r>
            <a:r>
              <a:rPr lang="fi-FI" dirty="0" smtClean="0"/>
              <a:t> of  WOW-</a:t>
            </a:r>
            <a:r>
              <a:rPr lang="fi-FI" dirty="0" err="1" smtClean="0"/>
              <a:t>moments</a:t>
            </a:r>
            <a:r>
              <a:rPr lang="fi-FI" dirty="0" smtClean="0"/>
              <a:t> </a:t>
            </a:r>
          </a:p>
          <a:p>
            <a:pPr lvl="1"/>
            <a:r>
              <a:rPr lang="fi-FI" dirty="0" err="1" smtClean="0"/>
              <a:t>good</a:t>
            </a:r>
            <a:r>
              <a:rPr lang="fi-FI" dirty="0" smtClean="0"/>
              <a:t> for </a:t>
            </a:r>
            <a:r>
              <a:rPr lang="fi-FI" dirty="0" err="1" smtClean="0"/>
              <a:t>their</a:t>
            </a:r>
            <a:r>
              <a:rPr lang="fi-FI" dirty="0" smtClean="0"/>
              <a:t> </a:t>
            </a:r>
            <a:r>
              <a:rPr lang="fi-FI" dirty="0" err="1" smtClean="0"/>
              <a:t>self-esteem</a:t>
            </a:r>
            <a:endParaRPr lang="fi-FI" dirty="0" smtClean="0"/>
          </a:p>
          <a:p>
            <a:pPr lvl="1"/>
            <a:r>
              <a:rPr lang="fi-FI" dirty="0" err="1" smtClean="0"/>
              <a:t>makes</a:t>
            </a:r>
            <a:r>
              <a:rPr lang="fi-FI" dirty="0" smtClean="0"/>
              <a:t> </a:t>
            </a:r>
            <a:r>
              <a:rPr lang="fi-FI" dirty="0" err="1" smtClean="0"/>
              <a:t>learning</a:t>
            </a:r>
            <a:r>
              <a:rPr lang="fi-FI" dirty="0" smtClean="0"/>
              <a:t> </a:t>
            </a:r>
            <a:r>
              <a:rPr lang="fi-FI" dirty="0" err="1" smtClean="0"/>
              <a:t>fun</a:t>
            </a:r>
            <a:endParaRPr lang="fi-FI" dirty="0" smtClean="0"/>
          </a:p>
          <a:p>
            <a:pPr lvl="1"/>
            <a:r>
              <a:rPr lang="fi-FI" dirty="0" err="1" smtClean="0"/>
              <a:t>motivates</a:t>
            </a:r>
            <a:r>
              <a:rPr lang="fi-FI" dirty="0" smtClean="0"/>
              <a:t> to </a:t>
            </a:r>
            <a:r>
              <a:rPr lang="fi-FI" dirty="0" err="1" smtClean="0"/>
              <a:t>learn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4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 err="1" smtClean="0"/>
              <a:t>Getting</a:t>
            </a:r>
            <a:r>
              <a:rPr lang="fi-FI" b="0" dirty="0" smtClean="0"/>
              <a:t> </a:t>
            </a:r>
            <a:r>
              <a:rPr lang="fi-FI" b="0" dirty="0" err="1" smtClean="0"/>
              <a:t>closer</a:t>
            </a:r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36007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Getting</a:t>
            </a:r>
            <a:r>
              <a:rPr lang="fi-FI" b="0" dirty="0" smtClean="0"/>
              <a:t> </a:t>
            </a:r>
            <a:r>
              <a:rPr lang="fi-FI" b="0" dirty="0" err="1" smtClean="0"/>
              <a:t>closer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two</a:t>
            </a:r>
            <a:r>
              <a:rPr lang="fi-FI" dirty="0" smtClean="0"/>
              <a:t> </a:t>
            </a:r>
            <a:r>
              <a:rPr lang="fi-FI" dirty="0" err="1" smtClean="0"/>
              <a:t>classes</a:t>
            </a:r>
            <a:r>
              <a:rPr lang="fi-FI" dirty="0" smtClean="0"/>
              <a:t>, Finland and Spain</a:t>
            </a:r>
          </a:p>
          <a:p>
            <a:r>
              <a:rPr lang="fi-FI" dirty="0" err="1" smtClean="0"/>
              <a:t>children</a:t>
            </a:r>
            <a:r>
              <a:rPr lang="fi-FI" dirty="0" smtClean="0"/>
              <a:t> 11-12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old</a:t>
            </a:r>
            <a:r>
              <a:rPr lang="fi-FI" dirty="0" smtClean="0"/>
              <a:t> (5th </a:t>
            </a:r>
            <a:r>
              <a:rPr lang="fi-FI" dirty="0" err="1" smtClean="0"/>
              <a:t>graders</a:t>
            </a:r>
            <a:r>
              <a:rPr lang="fi-FI" dirty="0" smtClean="0"/>
              <a:t>)</a:t>
            </a:r>
          </a:p>
          <a:p>
            <a:r>
              <a:rPr lang="fi-FI" dirty="0" err="1" smtClean="0"/>
              <a:t>multinational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r>
              <a:rPr lang="fi-FI" dirty="0" smtClean="0"/>
              <a:t> </a:t>
            </a:r>
          </a:p>
          <a:p>
            <a:r>
              <a:rPr lang="fi-FI" dirty="0" smtClean="0"/>
              <a:t>5 </a:t>
            </a:r>
            <a:r>
              <a:rPr lang="fi-FI" dirty="0" err="1" smtClean="0"/>
              <a:t>different</a:t>
            </a:r>
            <a:r>
              <a:rPr lang="fi-FI" dirty="0" smtClean="0"/>
              <a:t> Skype </a:t>
            </a:r>
            <a:r>
              <a:rPr lang="fi-FI" dirty="0" err="1" smtClean="0"/>
              <a:t>accounts</a:t>
            </a:r>
            <a:r>
              <a:rPr lang="fi-FI" dirty="0" smtClean="0"/>
              <a:t> (</a:t>
            </a:r>
            <a:r>
              <a:rPr lang="fi-FI" dirty="0" err="1" smtClean="0"/>
              <a:t>one</a:t>
            </a:r>
            <a:r>
              <a:rPr lang="fi-FI" dirty="0" smtClean="0"/>
              <a:t> for </a:t>
            </a:r>
            <a:r>
              <a:rPr lang="fi-FI" dirty="0" err="1" smtClean="0"/>
              <a:t>each</a:t>
            </a:r>
            <a:r>
              <a:rPr lang="fi-FI" dirty="0" smtClean="0"/>
              <a:t> team)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Finnish</a:t>
            </a:r>
            <a:r>
              <a:rPr lang="fi-FI" dirty="0" smtClean="0"/>
              <a:t> and </a:t>
            </a:r>
            <a:r>
              <a:rPr lang="fi-FI" dirty="0" err="1" smtClean="0"/>
              <a:t>the</a:t>
            </a:r>
            <a:r>
              <a:rPr lang="fi-FI" dirty="0" smtClean="0"/>
              <a:t> Spanish </a:t>
            </a:r>
            <a:r>
              <a:rPr lang="fi-FI" dirty="0" err="1" smtClean="0"/>
              <a:t>half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team </a:t>
            </a:r>
            <a:r>
              <a:rPr lang="fi-FI" dirty="0" err="1" smtClean="0"/>
              <a:t>talking</a:t>
            </a:r>
            <a:r>
              <a:rPr lang="fi-FI" dirty="0" smtClean="0"/>
              <a:t> and </a:t>
            </a:r>
            <a:r>
              <a:rPr lang="fi-FI" dirty="0" err="1" smtClean="0"/>
              <a:t>writing</a:t>
            </a:r>
            <a:r>
              <a:rPr lang="fi-FI" dirty="0" smtClean="0"/>
              <a:t> to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once</a:t>
            </a:r>
            <a:r>
              <a:rPr lang="fi-FI" dirty="0" smtClean="0"/>
              <a:t> a </a:t>
            </a:r>
            <a:r>
              <a:rPr lang="fi-FI" dirty="0" err="1" smtClean="0"/>
              <a:t>month</a:t>
            </a:r>
            <a:endParaRPr lang="fi-FI" dirty="0" smtClean="0"/>
          </a:p>
          <a:p>
            <a:r>
              <a:rPr lang="fi-FI" dirty="0" smtClean="0"/>
              <a:t>Skype </a:t>
            </a:r>
            <a:r>
              <a:rPr lang="fi-FI" dirty="0" err="1" smtClean="0"/>
              <a:t>used</a:t>
            </a:r>
            <a:r>
              <a:rPr lang="fi-FI" dirty="0" smtClean="0"/>
              <a:t> </a:t>
            </a:r>
            <a:r>
              <a:rPr lang="fi-FI" dirty="0" err="1" smtClean="0"/>
              <a:t>also</a:t>
            </a:r>
            <a:r>
              <a:rPr lang="fi-FI" dirty="0" smtClean="0"/>
              <a:t> at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beginning</a:t>
            </a:r>
            <a:r>
              <a:rPr lang="fi-FI" dirty="0" smtClean="0"/>
              <a:t> and </a:t>
            </a:r>
            <a:r>
              <a:rPr lang="fi-FI" dirty="0" err="1" smtClean="0"/>
              <a:t>farewell</a:t>
            </a:r>
            <a:r>
              <a:rPr lang="fi-FI" dirty="0" smtClean="0"/>
              <a:t> </a:t>
            </a:r>
            <a:r>
              <a:rPr lang="fi-FI" dirty="0" err="1" smtClean="0"/>
              <a:t>parties</a:t>
            </a: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5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Twinning Prize 2011 The winners 4-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5593" y="746450"/>
            <a:ext cx="9046754" cy="5085281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09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2907" y="1055153"/>
            <a:ext cx="10515600" cy="3871507"/>
          </a:xfrm>
        </p:spPr>
        <p:txBody>
          <a:bodyPr/>
          <a:lstStyle/>
          <a:p>
            <a:r>
              <a:rPr lang="fi-FI" dirty="0" err="1" smtClean="0"/>
              <a:t>five</a:t>
            </a:r>
            <a:r>
              <a:rPr lang="fi-FI" dirty="0" smtClean="0"/>
              <a:t> </a:t>
            </a:r>
            <a:r>
              <a:rPr lang="fi-FI" dirty="0" err="1" smtClean="0"/>
              <a:t>multinational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endParaRPr lang="fi-FI" dirty="0" smtClean="0"/>
          </a:p>
          <a:p>
            <a:r>
              <a:rPr lang="fi-FI" dirty="0" err="1" smtClean="0"/>
              <a:t>five</a:t>
            </a:r>
            <a:r>
              <a:rPr lang="fi-FI" dirty="0" smtClean="0"/>
              <a:t> </a:t>
            </a:r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routes</a:t>
            </a:r>
            <a:r>
              <a:rPr lang="fi-FI" dirty="0" smtClean="0"/>
              <a:t> </a:t>
            </a:r>
            <a:r>
              <a:rPr lang="fi-FI" dirty="0" err="1" smtClean="0"/>
              <a:t>between</a:t>
            </a:r>
            <a:r>
              <a:rPr lang="fi-FI" dirty="0" smtClean="0"/>
              <a:t> </a:t>
            </a:r>
            <a:r>
              <a:rPr lang="fi-FI" dirty="0" err="1" smtClean="0"/>
              <a:t>our</a:t>
            </a:r>
            <a:r>
              <a:rPr lang="fi-FI" dirty="0" smtClean="0"/>
              <a:t> </a:t>
            </a:r>
            <a:r>
              <a:rPr lang="fi-FI" dirty="0" err="1" smtClean="0"/>
              <a:t>schools</a:t>
            </a:r>
            <a:endParaRPr lang="fi-FI" dirty="0" smtClean="0"/>
          </a:p>
          <a:p>
            <a:r>
              <a:rPr lang="fi-FI" dirty="0" err="1" smtClean="0"/>
              <a:t>once</a:t>
            </a:r>
            <a:r>
              <a:rPr lang="fi-FI" dirty="0" smtClean="0"/>
              <a:t> a </a:t>
            </a:r>
            <a:r>
              <a:rPr lang="fi-FI" dirty="0" err="1" smtClean="0"/>
              <a:t>month</a:t>
            </a:r>
            <a:r>
              <a:rPr lang="fi-FI" dirty="0" smtClean="0"/>
              <a:t> </a:t>
            </a:r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task</a:t>
            </a:r>
            <a:r>
              <a:rPr lang="fi-FI" dirty="0" smtClean="0"/>
              <a:t> </a:t>
            </a:r>
          </a:p>
          <a:p>
            <a:pPr lvl="1"/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separately</a:t>
            </a:r>
            <a:r>
              <a:rPr lang="fi-FI" dirty="0" smtClean="0"/>
              <a:t> at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school</a:t>
            </a:r>
            <a:endParaRPr lang="fi-FI" dirty="0" smtClean="0"/>
          </a:p>
          <a:p>
            <a:pPr lvl="1"/>
            <a:r>
              <a:rPr lang="fi-FI" dirty="0" err="1" smtClean="0"/>
              <a:t>then</a:t>
            </a:r>
            <a:r>
              <a:rPr lang="fi-FI" dirty="0" smtClean="0"/>
              <a:t> a Skype </a:t>
            </a:r>
            <a:r>
              <a:rPr lang="fi-FI" dirty="0" err="1" smtClean="0"/>
              <a:t>call</a:t>
            </a:r>
            <a:r>
              <a:rPr lang="fi-FI" dirty="0" smtClean="0"/>
              <a:t> </a:t>
            </a:r>
            <a:r>
              <a:rPr lang="fi-FI" dirty="0" err="1" smtClean="0"/>
              <a:t>between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team </a:t>
            </a:r>
            <a:r>
              <a:rPr lang="fi-FI" dirty="0" err="1" smtClean="0"/>
              <a:t>members</a:t>
            </a:r>
            <a:endParaRPr lang="fi-FI" dirty="0" smtClean="0"/>
          </a:p>
          <a:p>
            <a:pPr lvl="2"/>
            <a:r>
              <a:rPr lang="fi-FI" dirty="0" smtClean="0"/>
              <a:t>”</a:t>
            </a:r>
            <a:r>
              <a:rPr lang="fi-FI" dirty="0" err="1" smtClean="0"/>
              <a:t>What</a:t>
            </a:r>
            <a:r>
              <a:rPr lang="fi-FI" dirty="0" smtClean="0"/>
              <a:t> is </a:t>
            </a:r>
            <a:r>
              <a:rPr lang="fi-FI" b="1" dirty="0" err="1" smtClean="0"/>
              <a:t>our</a:t>
            </a:r>
            <a:r>
              <a:rPr lang="fi-FI" b="1" dirty="0" smtClean="0"/>
              <a:t> </a:t>
            </a:r>
            <a:r>
              <a:rPr lang="fi-FI" dirty="0" err="1" smtClean="0"/>
              <a:t>answer</a:t>
            </a:r>
            <a:r>
              <a:rPr lang="fi-FI" dirty="0" smtClean="0"/>
              <a:t> as a team? </a:t>
            </a:r>
            <a:r>
              <a:rPr lang="fi-FI" dirty="0" err="1" smtClean="0"/>
              <a:t>What</a:t>
            </a:r>
            <a:r>
              <a:rPr lang="fi-FI" dirty="0" smtClean="0"/>
              <a:t> is </a:t>
            </a:r>
            <a:r>
              <a:rPr lang="fi-FI" b="1" dirty="0" err="1" smtClean="0"/>
              <a:t>our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combined</a:t>
            </a:r>
            <a:r>
              <a:rPr lang="fi-FI" dirty="0" smtClean="0"/>
              <a:t>? etc.”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974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62" y="1007731"/>
            <a:ext cx="7840654" cy="522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37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295937"/>
            <a:ext cx="8100204" cy="607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544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84" y="741872"/>
            <a:ext cx="8533218" cy="5685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27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My </a:t>
            </a:r>
            <a:r>
              <a:rPr lang="fi-FI" dirty="0" err="1" smtClean="0"/>
              <a:t>experiences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video </a:t>
            </a:r>
            <a:r>
              <a:rPr lang="fi-FI" dirty="0" err="1" smtClean="0"/>
              <a:t>conferences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9560" y="1708296"/>
            <a:ext cx="10515600" cy="4337941"/>
          </a:xfrm>
        </p:spPr>
        <p:txBody>
          <a:bodyPr/>
          <a:lstStyle/>
          <a:p>
            <a:r>
              <a:rPr lang="fi-FI" dirty="0" err="1" smtClean="0"/>
              <a:t>mostly</a:t>
            </a:r>
            <a:r>
              <a:rPr lang="fi-FI" dirty="0" smtClean="0"/>
              <a:t> Skype</a:t>
            </a:r>
          </a:p>
          <a:p>
            <a:r>
              <a:rPr lang="fi-FI" dirty="0" smtClean="0"/>
              <a:t>in </a:t>
            </a:r>
            <a:r>
              <a:rPr lang="fi-FI" dirty="0" err="1" smtClean="0"/>
              <a:t>many</a:t>
            </a:r>
            <a:r>
              <a:rPr lang="fi-FI" dirty="0" smtClean="0"/>
              <a:t> </a:t>
            </a:r>
            <a:r>
              <a:rPr lang="fi-FI" dirty="0" err="1" smtClean="0"/>
              <a:t>projects</a:t>
            </a:r>
            <a:endParaRPr lang="fi-FI" dirty="0" smtClean="0"/>
          </a:p>
          <a:p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reasons</a:t>
            </a:r>
            <a:r>
              <a:rPr lang="fi-FI" dirty="0" smtClean="0"/>
              <a:t>:</a:t>
            </a:r>
          </a:p>
          <a:p>
            <a:pPr lvl="1"/>
            <a:r>
              <a:rPr lang="fi-FI" dirty="0" err="1" smtClean="0"/>
              <a:t>getting</a:t>
            </a:r>
            <a:r>
              <a:rPr lang="fi-FI" dirty="0" smtClean="0"/>
              <a:t> to </a:t>
            </a:r>
            <a:r>
              <a:rPr lang="fi-FI" dirty="0" err="1" smtClean="0"/>
              <a:t>know</a:t>
            </a:r>
            <a:r>
              <a:rPr lang="fi-FI" dirty="0" smtClean="0"/>
              <a:t>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endParaRPr lang="fi-FI" dirty="0" smtClean="0"/>
          </a:p>
          <a:p>
            <a:pPr lvl="1"/>
            <a:r>
              <a:rPr lang="fi-FI" dirty="0" err="1" smtClean="0"/>
              <a:t>learning</a:t>
            </a:r>
            <a:r>
              <a:rPr lang="fi-FI" dirty="0" smtClean="0"/>
              <a:t> </a:t>
            </a:r>
            <a:r>
              <a:rPr lang="fi-FI" dirty="0" err="1" smtClean="0"/>
              <a:t>languages</a:t>
            </a:r>
            <a:endParaRPr lang="fi-FI" dirty="0" smtClean="0"/>
          </a:p>
          <a:p>
            <a:pPr lvl="1"/>
            <a:r>
              <a:rPr lang="fi-FI" dirty="0" smtClean="0"/>
              <a:t>team </a:t>
            </a:r>
            <a:r>
              <a:rPr lang="fi-FI" dirty="0" err="1" smtClean="0"/>
              <a:t>work</a:t>
            </a:r>
            <a:r>
              <a:rPr lang="fi-FI" dirty="0" smtClean="0"/>
              <a:t> in </a:t>
            </a:r>
            <a:r>
              <a:rPr lang="fi-FI" dirty="0" err="1" smtClean="0"/>
              <a:t>multinational</a:t>
            </a:r>
            <a:r>
              <a:rPr lang="fi-FI" dirty="0" smtClean="0"/>
              <a:t> </a:t>
            </a:r>
            <a:r>
              <a:rPr lang="fi-FI" dirty="0" err="1" smtClean="0"/>
              <a:t>teams</a:t>
            </a:r>
            <a:endParaRPr lang="fi-FI" dirty="0" smtClean="0"/>
          </a:p>
          <a:p>
            <a:pPr lvl="1"/>
            <a:r>
              <a:rPr lang="fi-FI" dirty="0" err="1" smtClean="0"/>
              <a:t>singing</a:t>
            </a:r>
            <a:r>
              <a:rPr lang="fi-FI" dirty="0"/>
              <a:t> </a:t>
            </a:r>
            <a:r>
              <a:rPr lang="fi-FI" dirty="0" err="1" smtClean="0"/>
              <a:t>together</a:t>
            </a:r>
            <a:endParaRPr lang="fi-FI" dirty="0" smtClean="0"/>
          </a:p>
          <a:p>
            <a:pPr lvl="1"/>
            <a:r>
              <a:rPr lang="fi-FI" dirty="0" smtClean="0"/>
              <a:t>”party” </a:t>
            </a:r>
            <a:r>
              <a:rPr lang="fi-FI" dirty="0" err="1" smtClean="0"/>
              <a:t>together</a:t>
            </a:r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 smtClean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54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11" y="610063"/>
            <a:ext cx="8548778" cy="569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44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The</a:t>
            </a:r>
            <a:r>
              <a:rPr lang="fi-FI" b="0" dirty="0" smtClean="0"/>
              <a:t> </a:t>
            </a:r>
            <a:r>
              <a:rPr lang="fi-FI" b="0" dirty="0" err="1" smtClean="0"/>
              <a:t>results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05584" y="1605659"/>
            <a:ext cx="10515600" cy="3871507"/>
          </a:xfrm>
        </p:spPr>
        <p:txBody>
          <a:bodyPr/>
          <a:lstStyle/>
          <a:p>
            <a:r>
              <a:rPr lang="fi-FI" dirty="0" smtClean="0"/>
              <a:t>a </a:t>
            </a:r>
            <a:r>
              <a:rPr lang="fi-FI" dirty="0" err="1" smtClean="0"/>
              <a:t>great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r>
              <a:rPr lang="fi-FI" dirty="0" smtClean="0"/>
              <a:t>! (</a:t>
            </a:r>
            <a:r>
              <a:rPr lang="fi-FI" dirty="0" err="1" smtClean="0"/>
              <a:t>Winner</a:t>
            </a:r>
            <a:r>
              <a:rPr lang="fi-FI" dirty="0" smtClean="0"/>
              <a:t> in </a:t>
            </a:r>
            <a:r>
              <a:rPr lang="fi-FI" dirty="0" err="1" smtClean="0"/>
              <a:t>age</a:t>
            </a:r>
            <a:r>
              <a:rPr lang="fi-FI" dirty="0" smtClean="0"/>
              <a:t> </a:t>
            </a:r>
            <a:r>
              <a:rPr lang="fi-FI" dirty="0" err="1" smtClean="0"/>
              <a:t>group</a:t>
            </a:r>
            <a:r>
              <a:rPr lang="fi-FI" dirty="0" smtClean="0"/>
              <a:t> 4-11 in 2011!)</a:t>
            </a:r>
          </a:p>
          <a:p>
            <a:r>
              <a:rPr lang="fi-FI" dirty="0" err="1" smtClean="0"/>
              <a:t>very</a:t>
            </a:r>
            <a:r>
              <a:rPr lang="fi-FI" dirty="0" smtClean="0"/>
              <a:t> </a:t>
            </a:r>
            <a:r>
              <a:rPr lang="fi-FI" dirty="0" err="1" smtClean="0"/>
              <a:t>versatile</a:t>
            </a:r>
            <a:r>
              <a:rPr lang="fi-FI" dirty="0" smtClean="0"/>
              <a:t> </a:t>
            </a:r>
            <a:r>
              <a:rPr lang="fi-FI" dirty="0" err="1" smtClean="0"/>
              <a:t>experiences</a:t>
            </a:r>
            <a:r>
              <a:rPr lang="fi-FI" dirty="0" smtClean="0"/>
              <a:t> for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pupils</a:t>
            </a:r>
            <a:endParaRPr lang="fi-FI" dirty="0" smtClean="0"/>
          </a:p>
          <a:p>
            <a:pPr lvl="1"/>
            <a:r>
              <a:rPr lang="fi-FI" dirty="0" err="1" smtClean="0"/>
              <a:t>speaking</a:t>
            </a:r>
            <a:r>
              <a:rPr lang="fi-FI" dirty="0" smtClean="0"/>
              <a:t> English (</a:t>
            </a:r>
            <a:r>
              <a:rPr lang="fi-FI" dirty="0" err="1" smtClean="0"/>
              <a:t>the</a:t>
            </a:r>
            <a:r>
              <a:rPr lang="fi-FI" dirty="0" smtClean="0"/>
              <a:t> team </a:t>
            </a:r>
            <a:r>
              <a:rPr lang="fi-FI" dirty="0" err="1" smtClean="0"/>
              <a:t>meetings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Skype)</a:t>
            </a:r>
          </a:p>
          <a:p>
            <a:pPr lvl="1"/>
            <a:r>
              <a:rPr lang="fi-FI" dirty="0" err="1" smtClean="0"/>
              <a:t>finding</a:t>
            </a:r>
            <a:r>
              <a:rPr lang="fi-FI" dirty="0" smtClean="0"/>
              <a:t> </a:t>
            </a:r>
            <a:r>
              <a:rPr lang="fi-FI" dirty="0" err="1" smtClean="0"/>
              <a:t>information</a:t>
            </a:r>
            <a:r>
              <a:rPr lang="fi-FI" dirty="0" smtClean="0"/>
              <a:t> (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games</a:t>
            </a:r>
            <a:r>
              <a:rPr lang="fi-FI" dirty="0" smtClean="0"/>
              <a:t>, </a:t>
            </a:r>
            <a:r>
              <a:rPr lang="fi-FI" dirty="0" err="1" smtClean="0"/>
              <a:t>logbook</a:t>
            </a:r>
            <a:r>
              <a:rPr lang="fi-FI" dirty="0" smtClean="0"/>
              <a:t>)</a:t>
            </a:r>
            <a:endParaRPr lang="fi-FI" dirty="0"/>
          </a:p>
          <a:p>
            <a:pPr lvl="1"/>
            <a:r>
              <a:rPr lang="fi-FI" dirty="0" err="1" smtClean="0"/>
              <a:t>using</a:t>
            </a:r>
            <a:r>
              <a:rPr lang="fi-FI" dirty="0" smtClean="0"/>
              <a:t> Google Earth (</a:t>
            </a:r>
            <a:r>
              <a:rPr lang="fi-FI" dirty="0" err="1" smtClean="0"/>
              <a:t>following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route</a:t>
            </a:r>
            <a:r>
              <a:rPr lang="fi-FI" dirty="0" smtClean="0"/>
              <a:t>, </a:t>
            </a:r>
            <a:r>
              <a:rPr lang="fi-FI" dirty="0" err="1" smtClean="0"/>
              <a:t>finding</a:t>
            </a:r>
            <a:r>
              <a:rPr lang="fi-FI" dirty="0" smtClean="0"/>
              <a:t> </a:t>
            </a:r>
            <a:r>
              <a:rPr lang="fi-FI" dirty="0" err="1" smtClean="0"/>
              <a:t>where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)</a:t>
            </a:r>
          </a:p>
          <a:p>
            <a:pPr lvl="1"/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friends</a:t>
            </a:r>
            <a:r>
              <a:rPr lang="fi-FI" dirty="0" smtClean="0"/>
              <a:t> (</a:t>
            </a:r>
            <a:r>
              <a:rPr lang="fi-FI" dirty="0" err="1" smtClean="0"/>
              <a:t>penpals</a:t>
            </a:r>
            <a:r>
              <a:rPr lang="fi-FI" dirty="0" smtClean="0"/>
              <a:t>, team </a:t>
            </a:r>
            <a:r>
              <a:rPr lang="fi-FI" dirty="0" err="1" smtClean="0"/>
              <a:t>members</a:t>
            </a:r>
            <a:r>
              <a:rPr lang="fi-FI" dirty="0" smtClean="0"/>
              <a:t>)</a:t>
            </a:r>
          </a:p>
          <a:p>
            <a:pPr marL="447675" lvl="1" indent="0">
              <a:buNone/>
            </a:pP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0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09442" y="415621"/>
            <a:ext cx="9382428" cy="1416555"/>
          </a:xfrm>
        </p:spPr>
        <p:txBody>
          <a:bodyPr/>
          <a:lstStyle/>
          <a:p>
            <a:r>
              <a:rPr lang="fi-FI" sz="4000" b="0" dirty="0" smtClean="0"/>
              <a:t>And of </a:t>
            </a:r>
            <a:r>
              <a:rPr lang="fi-FI" sz="4000" b="0" dirty="0" err="1" smtClean="0"/>
              <a:t>course</a:t>
            </a:r>
            <a:r>
              <a:rPr lang="fi-FI" sz="4000" b="0" dirty="0" smtClean="0"/>
              <a:t>… </a:t>
            </a:r>
            <a:r>
              <a:rPr lang="fi-FI" sz="4000" b="0" dirty="0" err="1" smtClean="0"/>
              <a:t>the</a:t>
            </a:r>
            <a:r>
              <a:rPr lang="fi-FI" sz="4000" b="0" dirty="0" smtClean="0"/>
              <a:t> camp </a:t>
            </a:r>
            <a:r>
              <a:rPr lang="fi-FI" sz="4000" b="0" dirty="0" err="1" smtClean="0"/>
              <a:t>together</a:t>
            </a:r>
            <a:r>
              <a:rPr lang="fi-FI" sz="4000" b="0" dirty="0" smtClean="0"/>
              <a:t>!</a:t>
            </a:r>
            <a:endParaRPr lang="fi-FI" sz="4000" b="0" dirty="0"/>
          </a:p>
        </p:txBody>
      </p:sp>
      <p:pic>
        <p:nvPicPr>
          <p:cNvPr id="3" name="eTwinning conference 2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293" y="1832176"/>
            <a:ext cx="6965954" cy="39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Video </a:t>
            </a:r>
            <a:r>
              <a:rPr lang="fi-FI" dirty="0" err="1" smtClean="0"/>
              <a:t>conference</a:t>
            </a:r>
            <a:r>
              <a:rPr lang="fi-FI" dirty="0" smtClean="0"/>
              <a:t> (VC) </a:t>
            </a:r>
            <a:r>
              <a:rPr lang="fi-FI" dirty="0" err="1" smtClean="0"/>
              <a:t>within</a:t>
            </a:r>
            <a:r>
              <a:rPr lang="fi-FI" dirty="0" smtClean="0"/>
              <a:t> </a:t>
            </a:r>
            <a:r>
              <a:rPr lang="fi-FI" dirty="0" err="1" smtClean="0"/>
              <a:t>eTwinning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VC is </a:t>
            </a:r>
            <a:r>
              <a:rPr lang="fi-FI" dirty="0" err="1" smtClean="0"/>
              <a:t>powered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Adobe Connect.</a:t>
            </a:r>
          </a:p>
          <a:p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must</a:t>
            </a:r>
            <a:r>
              <a:rPr lang="fi-FI" dirty="0" smtClean="0"/>
              <a:t> </a:t>
            </a:r>
            <a:r>
              <a:rPr lang="fi-FI" dirty="0" err="1" smtClean="0"/>
              <a:t>pre-book</a:t>
            </a:r>
            <a:r>
              <a:rPr lang="fi-FI" dirty="0" smtClean="0"/>
              <a:t> a video </a:t>
            </a:r>
            <a:r>
              <a:rPr lang="fi-FI" dirty="0" err="1" smtClean="0"/>
              <a:t>conference</a:t>
            </a:r>
            <a:r>
              <a:rPr lang="fi-FI" dirty="0" smtClean="0"/>
              <a:t> </a:t>
            </a:r>
            <a:r>
              <a:rPr lang="fi-FI" dirty="0" err="1" smtClean="0"/>
              <a:t>slot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slots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limited</a:t>
            </a:r>
            <a:r>
              <a:rPr lang="fi-FI" dirty="0" smtClean="0"/>
              <a:t> – </a:t>
            </a:r>
            <a:r>
              <a:rPr lang="fi-FI" dirty="0" err="1" smtClean="0"/>
              <a:t>planning</a:t>
            </a:r>
            <a:r>
              <a:rPr lang="fi-FI" dirty="0" smtClean="0"/>
              <a:t> </a:t>
            </a:r>
            <a:r>
              <a:rPr lang="fi-FI" dirty="0" err="1" smtClean="0"/>
              <a:t>ahead</a:t>
            </a:r>
            <a:r>
              <a:rPr lang="fi-FI" dirty="0" smtClean="0"/>
              <a:t> </a:t>
            </a:r>
            <a:r>
              <a:rPr lang="fi-FI" dirty="0" err="1" smtClean="0"/>
              <a:t>recommended</a:t>
            </a:r>
            <a:r>
              <a:rPr lang="fi-FI" dirty="0" smtClean="0"/>
              <a:t>!</a:t>
            </a:r>
          </a:p>
          <a:p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stated</a:t>
            </a:r>
            <a:r>
              <a:rPr lang="fi-FI" dirty="0" smtClean="0"/>
              <a:t> in Central European Time (CET)</a:t>
            </a:r>
          </a:p>
          <a:p>
            <a:endParaRPr lang="fi-FI" dirty="0" smtClean="0"/>
          </a:p>
          <a:p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9560" y="822328"/>
            <a:ext cx="10515600" cy="3871507"/>
          </a:xfrm>
        </p:spPr>
        <p:txBody>
          <a:bodyPr/>
          <a:lstStyle/>
          <a:p>
            <a:r>
              <a:rPr lang="fi-FI" dirty="0"/>
              <a:t>Video Conference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launched</a:t>
            </a:r>
            <a:r>
              <a:rPr lang="fi-FI" dirty="0"/>
              <a:t> in 3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places</a:t>
            </a:r>
            <a:r>
              <a:rPr lang="fi-FI" dirty="0"/>
              <a:t>:</a:t>
            </a:r>
          </a:p>
          <a:p>
            <a:pPr lvl="1"/>
            <a:r>
              <a:rPr lang="fi-FI" dirty="0" err="1"/>
              <a:t>Events</a:t>
            </a:r>
            <a:r>
              <a:rPr lang="fi-FI" dirty="0"/>
              <a:t> – </a:t>
            </a:r>
            <a:r>
              <a:rPr lang="fi-FI" dirty="0" err="1"/>
              <a:t>max</a:t>
            </a:r>
            <a:r>
              <a:rPr lang="fi-FI" dirty="0"/>
              <a:t> 100 </a:t>
            </a:r>
            <a:r>
              <a:rPr lang="fi-FI" dirty="0" err="1"/>
              <a:t>users</a:t>
            </a:r>
            <a:endParaRPr lang="fi-FI" dirty="0"/>
          </a:p>
          <a:p>
            <a:pPr lvl="1"/>
            <a:r>
              <a:rPr lang="fi-FI" dirty="0" err="1" smtClean="0"/>
              <a:t>Groups</a:t>
            </a:r>
            <a:r>
              <a:rPr lang="fi-FI" dirty="0" smtClean="0"/>
              <a:t> </a:t>
            </a:r>
            <a:r>
              <a:rPr lang="fi-FI" dirty="0"/>
              <a:t>– </a:t>
            </a:r>
            <a:r>
              <a:rPr lang="fi-FI" dirty="0" err="1"/>
              <a:t>max</a:t>
            </a:r>
            <a:r>
              <a:rPr lang="fi-FI" dirty="0"/>
              <a:t> 100 </a:t>
            </a:r>
            <a:r>
              <a:rPr lang="fi-FI" dirty="0" err="1"/>
              <a:t>users</a:t>
            </a:r>
            <a:endParaRPr lang="fi-FI" dirty="0"/>
          </a:p>
          <a:p>
            <a:pPr lvl="1"/>
            <a:r>
              <a:rPr lang="fi-FI" dirty="0" err="1"/>
              <a:t>Twinspace</a:t>
            </a:r>
            <a:r>
              <a:rPr lang="fi-FI" dirty="0"/>
              <a:t> – </a:t>
            </a:r>
            <a:r>
              <a:rPr lang="fi-FI" dirty="0" err="1"/>
              <a:t>max</a:t>
            </a:r>
            <a:r>
              <a:rPr lang="fi-FI" dirty="0"/>
              <a:t> 25 </a:t>
            </a:r>
            <a:r>
              <a:rPr lang="fi-FI" dirty="0" err="1" smtClean="0"/>
              <a:t>users</a:t>
            </a:r>
            <a:endParaRPr lang="fi-FI" dirty="0"/>
          </a:p>
          <a:p>
            <a:r>
              <a:rPr lang="fi-FI" dirty="0" err="1" smtClean="0"/>
              <a:t>Only</a:t>
            </a:r>
            <a:r>
              <a:rPr lang="fi-FI" dirty="0" smtClean="0"/>
              <a:t> </a:t>
            </a:r>
            <a:r>
              <a:rPr lang="fi-FI" dirty="0" err="1" smtClean="0"/>
              <a:t>teachers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access</a:t>
            </a:r>
            <a:r>
              <a:rPr lang="fi-FI" dirty="0" smtClean="0"/>
              <a:t> VC</a:t>
            </a:r>
          </a:p>
          <a:p>
            <a:pPr lvl="1"/>
            <a:r>
              <a:rPr lang="fi-FI" dirty="0" smtClean="0"/>
              <a:t>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classrooms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VC is </a:t>
            </a:r>
            <a:r>
              <a:rPr lang="fi-FI" dirty="0" err="1" smtClean="0"/>
              <a:t>facilitated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teacher’s</a:t>
            </a:r>
            <a:r>
              <a:rPr lang="fi-FI" dirty="0" smtClean="0"/>
              <a:t> </a:t>
            </a:r>
            <a:r>
              <a:rPr lang="fi-FI" dirty="0" err="1" smtClean="0"/>
              <a:t>computer</a:t>
            </a:r>
            <a:r>
              <a:rPr lang="fi-FI" dirty="0" smtClean="0"/>
              <a:t>.</a:t>
            </a:r>
          </a:p>
          <a:p>
            <a:pPr lvl="1"/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98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Thank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Sari Auramo</a:t>
            </a:r>
            <a:endParaRPr lang="it-IT" dirty="0"/>
          </a:p>
          <a:p>
            <a:r>
              <a:rPr lang="it-IT" dirty="0" smtClean="0"/>
              <a:t>Mäntsälä, Finland</a:t>
            </a:r>
          </a:p>
          <a:p>
            <a:r>
              <a:rPr lang="it-IT" dirty="0" smtClean="0"/>
              <a:t>sari.auramo@mantsala.fi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95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examples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016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 err="1" smtClean="0"/>
              <a:t>Speaking</a:t>
            </a:r>
            <a:r>
              <a:rPr lang="fi-FI" dirty="0" smtClean="0"/>
              <a:t> </a:t>
            </a:r>
            <a:r>
              <a:rPr lang="fi-FI" b="0" dirty="0" smtClean="0"/>
              <a:t>English </a:t>
            </a:r>
            <a:r>
              <a:rPr lang="fi-FI" b="0" dirty="0" err="1" smtClean="0"/>
              <a:t>right</a:t>
            </a:r>
            <a:r>
              <a:rPr lang="fi-FI" b="0" dirty="0" smtClean="0"/>
              <a:t> </a:t>
            </a:r>
            <a:r>
              <a:rPr lang="fi-FI" b="0" dirty="0" err="1" smtClean="0"/>
              <a:t>away</a:t>
            </a:r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14793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Speaking</a:t>
            </a:r>
            <a:r>
              <a:rPr lang="fi-FI" dirty="0" smtClean="0"/>
              <a:t> English </a:t>
            </a:r>
            <a:r>
              <a:rPr lang="fi-FI" dirty="0" err="1" smtClean="0"/>
              <a:t>right</a:t>
            </a:r>
            <a:r>
              <a:rPr lang="fi-FI" dirty="0" smtClean="0"/>
              <a:t> </a:t>
            </a:r>
            <a:r>
              <a:rPr lang="fi-FI" dirty="0" err="1" smtClean="0"/>
              <a:t>away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, Finland and France</a:t>
            </a:r>
          </a:p>
          <a:p>
            <a:r>
              <a:rPr lang="fi-FI" dirty="0" err="1"/>
              <a:t>children</a:t>
            </a:r>
            <a:r>
              <a:rPr lang="fi-FI" dirty="0"/>
              <a:t> 8-9 </a:t>
            </a:r>
            <a:r>
              <a:rPr lang="fi-FI" dirty="0" err="1"/>
              <a:t>years</a:t>
            </a:r>
            <a:r>
              <a:rPr lang="fi-FI" dirty="0"/>
              <a:t> </a:t>
            </a:r>
            <a:r>
              <a:rPr lang="fi-FI" dirty="0" err="1"/>
              <a:t>old</a:t>
            </a:r>
            <a:endParaRPr lang="fi-FI" dirty="0"/>
          </a:p>
          <a:p>
            <a:r>
              <a:rPr lang="fi-FI" dirty="0"/>
              <a:t>just </a:t>
            </a:r>
            <a:r>
              <a:rPr lang="fi-FI" dirty="0" err="1"/>
              <a:t>started</a:t>
            </a:r>
            <a:r>
              <a:rPr lang="fi-FI" dirty="0"/>
              <a:t> to </a:t>
            </a:r>
            <a:r>
              <a:rPr lang="fi-FI" dirty="0" err="1"/>
              <a:t>study</a:t>
            </a:r>
            <a:r>
              <a:rPr lang="fi-FI" dirty="0"/>
              <a:t> English</a:t>
            </a:r>
          </a:p>
          <a:p>
            <a:r>
              <a:rPr lang="fi-FI" dirty="0"/>
              <a:t>a Skype </a:t>
            </a:r>
            <a:r>
              <a:rPr lang="fi-FI" dirty="0" err="1"/>
              <a:t>call</a:t>
            </a:r>
            <a:r>
              <a:rPr lang="fi-FI" dirty="0"/>
              <a:t> </a:t>
            </a:r>
            <a:r>
              <a:rPr lang="fi-FI" dirty="0" err="1"/>
              <a:t>once</a:t>
            </a:r>
            <a:r>
              <a:rPr lang="fi-FI" dirty="0"/>
              <a:t> a </a:t>
            </a:r>
            <a:r>
              <a:rPr lang="fi-FI" dirty="0" err="1"/>
              <a:t>week</a:t>
            </a:r>
            <a:endParaRPr lang="fi-FI" dirty="0"/>
          </a:p>
          <a:p>
            <a:r>
              <a:rPr lang="fi-FI" dirty="0" err="1"/>
              <a:t>everyone</a:t>
            </a:r>
            <a:r>
              <a:rPr lang="fi-FI" dirty="0"/>
              <a:t> </a:t>
            </a:r>
            <a:r>
              <a:rPr lang="fi-FI" dirty="0" err="1"/>
              <a:t>talked</a:t>
            </a:r>
            <a:r>
              <a:rPr lang="fi-FI" dirty="0"/>
              <a:t>, </a:t>
            </a:r>
            <a:r>
              <a:rPr lang="fi-FI" dirty="0" err="1"/>
              <a:t>taking</a:t>
            </a:r>
            <a:r>
              <a:rPr lang="fi-FI" dirty="0"/>
              <a:t> </a:t>
            </a:r>
            <a:r>
              <a:rPr lang="fi-FI" dirty="0" err="1"/>
              <a:t>turns</a:t>
            </a:r>
            <a:endParaRPr lang="fi-FI" dirty="0"/>
          </a:p>
          <a:p>
            <a:r>
              <a:rPr lang="fi-FI" dirty="0" err="1"/>
              <a:t>others</a:t>
            </a:r>
            <a:r>
              <a:rPr lang="fi-FI" dirty="0"/>
              <a:t> </a:t>
            </a:r>
            <a:r>
              <a:rPr lang="fi-FI" dirty="0" err="1"/>
              <a:t>listened</a:t>
            </a:r>
            <a:r>
              <a:rPr lang="fi-FI" dirty="0"/>
              <a:t>, </a:t>
            </a:r>
            <a:r>
              <a:rPr lang="fi-FI" dirty="0" err="1"/>
              <a:t>doing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quiet</a:t>
            </a:r>
            <a:endParaRPr lang="fi-FI" dirty="0"/>
          </a:p>
          <a:p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interactive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dirty="0" err="1" smtClean="0"/>
              <a:t>The</a:t>
            </a:r>
            <a:r>
              <a:rPr lang="fi-FI" b="0" dirty="0" smtClean="0"/>
              <a:t> </a:t>
            </a:r>
            <a:r>
              <a:rPr lang="fi-FI" b="0" dirty="0" err="1" smtClean="0"/>
              <a:t>first</a:t>
            </a:r>
            <a:r>
              <a:rPr lang="fi-FI" b="0" dirty="0" smtClean="0"/>
              <a:t> </a:t>
            </a:r>
            <a:r>
              <a:rPr lang="fi-FI" b="0" dirty="0" err="1" smtClean="0"/>
              <a:t>call</a:t>
            </a:r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9914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smtClean="0"/>
              <a:t>Eetu </a:t>
            </a:r>
            <a:r>
              <a:rPr lang="fi-FI" b="0" dirty="0" err="1" smtClean="0"/>
              <a:t>speaks</a:t>
            </a:r>
            <a:r>
              <a:rPr lang="fi-FI" b="0" dirty="0" smtClean="0"/>
              <a:t> English…  ”How </a:t>
            </a:r>
            <a:r>
              <a:rPr lang="fi-FI" b="0" dirty="0" err="1" smtClean="0"/>
              <a:t>old</a:t>
            </a:r>
            <a:r>
              <a:rPr lang="fi-FI" b="0" dirty="0" smtClean="0"/>
              <a:t> </a:t>
            </a:r>
            <a:r>
              <a:rPr lang="fi-FI" b="0" dirty="0" err="1" smtClean="0"/>
              <a:t>are</a:t>
            </a:r>
            <a:r>
              <a:rPr lang="fi-FI" b="0" dirty="0" smtClean="0"/>
              <a:t> </a:t>
            </a:r>
            <a:r>
              <a:rPr lang="fi-FI" b="0" dirty="0" err="1" smtClean="0"/>
              <a:t>you</a:t>
            </a:r>
            <a:r>
              <a:rPr lang="fi-FI" b="0" dirty="0" smtClean="0"/>
              <a:t>?”</a:t>
            </a:r>
            <a:endParaRPr lang="fi-FI" b="0" dirty="0"/>
          </a:p>
        </p:txBody>
      </p:sp>
      <p:pic>
        <p:nvPicPr>
          <p:cNvPr id="4" name="EetuSpeaks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2370138"/>
            <a:ext cx="5802313" cy="3260725"/>
          </a:xfr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dirty="0" err="1" smtClean="0"/>
              <a:t>Eemeli’s</a:t>
            </a:r>
            <a:r>
              <a:rPr lang="fi-FI" b="0" dirty="0" smtClean="0"/>
              <a:t> </a:t>
            </a:r>
            <a:r>
              <a:rPr lang="fi-FI" b="0" dirty="0" err="1" smtClean="0"/>
              <a:t>turn</a:t>
            </a:r>
            <a:r>
              <a:rPr lang="fi-FI" b="0" dirty="0" smtClean="0"/>
              <a:t>!</a:t>
            </a:r>
            <a:endParaRPr lang="fi-FI" b="0" dirty="0"/>
          </a:p>
        </p:txBody>
      </p:sp>
      <p:pic>
        <p:nvPicPr>
          <p:cNvPr id="4" name="EemeliSpeaks 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Sari Auramo, 2017</a:t>
            </a:r>
            <a:endParaRPr lang="en-GB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131DE-DA31-4CDF-828A-8EB206A3CD1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petushallitus">
  <a:themeElements>
    <a:clrScheme name="OPH">
      <a:dk1>
        <a:sysClr val="windowText" lastClr="000000"/>
      </a:dk1>
      <a:lt1>
        <a:sysClr val="window" lastClr="FFFFFF"/>
      </a:lt1>
      <a:dk2>
        <a:srgbClr val="0041DC"/>
      </a:dk2>
      <a:lt2>
        <a:srgbClr val="E7E6E6"/>
      </a:lt2>
      <a:accent1>
        <a:srgbClr val="0041DC"/>
      </a:accent1>
      <a:accent2>
        <a:srgbClr val="5BCA13"/>
      </a:accent2>
      <a:accent3>
        <a:srgbClr val="82D4FF"/>
      </a:accent3>
      <a:accent4>
        <a:srgbClr val="FFE500"/>
      </a:accent4>
      <a:accent5>
        <a:srgbClr val="FF5000"/>
      </a:accent5>
      <a:accent6>
        <a:srgbClr val="C227B9"/>
      </a:accent6>
      <a:hlink>
        <a:srgbClr val="0563C1"/>
      </a:hlink>
      <a:folHlink>
        <a:srgbClr val="954F72"/>
      </a:folHlink>
    </a:clrScheme>
    <a:fontScheme name="OPHpowerpoi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H_malliesitys_v2017-01-11.potx" id="{7FAFF3FE-BA46-43E0-A967-F78D9171883F}" vid="{A8045458-9BAA-443C-B476-30AE1902CA8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</TotalTime>
  <Words>746</Words>
  <Application>Microsoft Office PowerPoint</Application>
  <PresentationFormat>Laajakuva</PresentationFormat>
  <Paragraphs>169</Paragraphs>
  <Slides>35</Slides>
  <Notes>3</Notes>
  <HiddenSlides>0</HiddenSlides>
  <MMClips>6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8" baseType="lpstr">
      <vt:lpstr>Arial</vt:lpstr>
      <vt:lpstr>Calibri</vt:lpstr>
      <vt:lpstr>Opetushallitus</vt:lpstr>
      <vt:lpstr>Pedagogically motivated  use of  video conferencing  in eTwinning</vt:lpstr>
      <vt:lpstr>Me?</vt:lpstr>
      <vt:lpstr>My experiences with video conferences</vt:lpstr>
      <vt:lpstr>Some examples</vt:lpstr>
      <vt:lpstr>Speaking English right away</vt:lpstr>
      <vt:lpstr>Speaking English right away!</vt:lpstr>
      <vt:lpstr>The first call</vt:lpstr>
      <vt:lpstr>Eetu speaks English…  ”How old are you?”</vt:lpstr>
      <vt:lpstr>Eemeli’s turn!</vt:lpstr>
      <vt:lpstr>The second  call</vt:lpstr>
      <vt:lpstr>Eve speaks English… ”How many?”</vt:lpstr>
      <vt:lpstr>Mikael…</vt:lpstr>
      <vt:lpstr>The results</vt:lpstr>
      <vt:lpstr>These videos are in Youtube:</vt:lpstr>
      <vt:lpstr>Let’s talk and learn English!</vt:lpstr>
      <vt:lpstr>Let’s talk and learn English!</vt:lpstr>
      <vt:lpstr>PowerPoint-esitys</vt:lpstr>
      <vt:lpstr>PowerPoint-esitys</vt:lpstr>
      <vt:lpstr>PowerPoint-esitys</vt:lpstr>
      <vt:lpstr>PowerPoint-esitys</vt:lpstr>
      <vt:lpstr>The results</vt:lpstr>
      <vt:lpstr>What do I think?</vt:lpstr>
      <vt:lpstr>Getting closer</vt:lpstr>
      <vt:lpstr>Getting closer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The results</vt:lpstr>
      <vt:lpstr>And of course… the camp together!</vt:lpstr>
      <vt:lpstr>Video conference (VC) within eTwinning</vt:lpstr>
      <vt:lpstr>PowerPoint-esitys</vt:lpstr>
      <vt:lpstr>Thank you!</vt:lpstr>
    </vt:vector>
  </TitlesOfParts>
  <Company>Tipake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Pedagogically motivated  use of  video conferencing  in eTwinning</dc:title>
  <dc:creator>Auramo Sari</dc:creator>
  <cp:lastModifiedBy>Auramo Sari</cp:lastModifiedBy>
  <cp:revision>5</cp:revision>
  <dcterms:created xsi:type="dcterms:W3CDTF">2017-10-21T09:32:44Z</dcterms:created>
  <dcterms:modified xsi:type="dcterms:W3CDTF">2017-10-24T16:25:12Z</dcterms:modified>
</cp:coreProperties>
</file>