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9" r:id="rId3"/>
    <p:sldId id="270" r:id="rId4"/>
    <p:sldId id="271" r:id="rId5"/>
    <p:sldId id="272" r:id="rId6"/>
    <p:sldId id="267" r:id="rId7"/>
    <p:sldId id="257" r:id="rId8"/>
    <p:sldId id="258" r:id="rId9"/>
    <p:sldId id="265" r:id="rId10"/>
    <p:sldId id="266" r:id="rId11"/>
    <p:sldId id="268" r:id="rId12"/>
    <p:sldId id="259" r:id="rId13"/>
    <p:sldId id="260" r:id="rId14"/>
    <p:sldId id="261" r:id="rId15"/>
    <p:sldId id="262" r:id="rId16"/>
    <p:sldId id="263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6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47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8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10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5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83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4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22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69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50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BA887D8-6F9D-4C6F-9B74-4B9FF6C4198C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DC4997F-CA87-44DE-BA39-C2E45B969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68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eljasluokkatvt.blogspot.fi/2014/04/itse-tehtyja-matikkapelej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24737760" TargetMode="External"/><Relationship Id="rId3" Type="http://schemas.openxmlformats.org/officeDocument/2006/relationships/hyperlink" Target="https://vimeo.com/124856551" TargetMode="External"/><Relationship Id="rId7" Type="http://schemas.openxmlformats.org/officeDocument/2006/relationships/hyperlink" Target="https://vimeo.com/124971517" TargetMode="External"/><Relationship Id="rId2" Type="http://schemas.openxmlformats.org/officeDocument/2006/relationships/hyperlink" Target="http://kolmasluokkatvt.blogspot.fi/2015/10/scrat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124757422" TargetMode="External"/><Relationship Id="rId5" Type="http://schemas.openxmlformats.org/officeDocument/2006/relationships/hyperlink" Target="https://vimeo.com/124855735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kuudesluokkatvt.blogspot.fi/2014/04/koodaustunti.html" TargetMode="External"/><Relationship Id="rId9" Type="http://schemas.openxmlformats.org/officeDocument/2006/relationships/hyperlink" Target="https://www.youtube.com/watch?v=7He4X6ULkA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eda.net/mantsala/ohkol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net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sT-nyS8nOb0?rel=0&amp;showinfo=0" TargetMode="External"/><Relationship Id="rId1" Type="http://schemas.openxmlformats.org/officeDocument/2006/relationships/video" Target="https://www.youtube.com/embed/GC562fnpjc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uokanopettajajatietotekniikka.blogspot.f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olmasluokkatvt.blogspot.fi/2014/04/ensimmaiset-powerpointit.html" TargetMode="External"/><Relationship Id="rId2" Type="http://schemas.openxmlformats.org/officeDocument/2006/relationships/hyperlink" Target="http://ekaluokkatvt.blogspot.fi/2013/10/kuvan-lisaaminen-wordii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viidesluokkatvt.blogspot.fi/2015/04/exce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idesluokkatvt.blogspot.fi/2013/11/sumdog.html" TargetMode="External"/><Relationship Id="rId2" Type="http://schemas.openxmlformats.org/officeDocument/2006/relationships/hyperlink" Target="http://ekaluokkatvt.blogspot.fi/2015/10/papun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ekaluokkatvt.blogspot.fi/2014/08/mollaabc-kirjainvideo-ja-muuta-mukavaa.html" TargetMode="External"/><Relationship Id="rId4" Type="http://schemas.openxmlformats.org/officeDocument/2006/relationships/hyperlink" Target="http://ekaluokkatvt.blogspot.fi/2014/09/saarella-peli-ja-uusi-kirjainvide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idesluokkatvt.blogspot.fi/2014/09/kummitoimintaa.html" TargetMode="External"/><Relationship Id="rId2" Type="http://schemas.openxmlformats.org/officeDocument/2006/relationships/hyperlink" Target="http://neljasluokkatvt.blogspot.fi/2014/04/padlet-todaysmeet-ja-answergarde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36372" y="1624640"/>
            <a:ext cx="9431628" cy="2387600"/>
          </a:xfrm>
        </p:spPr>
        <p:txBody>
          <a:bodyPr/>
          <a:lstStyle/>
          <a:p>
            <a:r>
              <a:rPr lang="fi-FI" dirty="0" smtClean="0"/>
              <a:t>Tietotekniikkaa </a:t>
            </a:r>
            <a:r>
              <a:rPr lang="fi-FI" dirty="0" err="1" smtClean="0"/>
              <a:t>Ohkolan</a:t>
            </a:r>
            <a:r>
              <a:rPr lang="fi-FI" dirty="0" smtClean="0"/>
              <a:t> koululla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37904" y="4233103"/>
            <a:ext cx="6830096" cy="1655762"/>
          </a:xfrm>
        </p:spPr>
        <p:txBody>
          <a:bodyPr>
            <a:normAutofit lnSpcReduction="10000"/>
          </a:bodyPr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Sari Auramo</a:t>
            </a:r>
          </a:p>
          <a:p>
            <a:r>
              <a:rPr lang="fi-FI" dirty="0" smtClean="0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08348" y="274638"/>
            <a:ext cx="9174051" cy="1143000"/>
          </a:xfrm>
        </p:spPr>
        <p:txBody>
          <a:bodyPr/>
          <a:lstStyle/>
          <a:p>
            <a:r>
              <a:rPr lang="fi-FI" dirty="0" smtClean="0"/>
              <a:t>Itse tehtyjä pelejä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08348" y="1600201"/>
            <a:ext cx="9174051" cy="4525963"/>
          </a:xfrm>
        </p:spPr>
        <p:txBody>
          <a:bodyPr/>
          <a:lstStyle/>
          <a:p>
            <a:endParaRPr lang="fi-FI" dirty="0" smtClean="0"/>
          </a:p>
          <a:p>
            <a:r>
              <a:rPr lang="fi-FI" sz="3600" dirty="0" err="1" smtClean="0"/>
              <a:t>Classtools</a:t>
            </a:r>
            <a:endParaRPr lang="fi-FI" sz="3600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r>
              <a:rPr lang="fi-FI" sz="2000" dirty="0" smtClean="0">
                <a:hlinkClick r:id="rId2"/>
              </a:rPr>
              <a:t>http://neljasluokkatvt.blogspot.fi/2014/04/itse-tehtyja-matikkapeleja.html</a:t>
            </a: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4" y="758216"/>
            <a:ext cx="36290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14411" y="300395"/>
            <a:ext cx="8568744" cy="1143000"/>
          </a:xfrm>
        </p:spPr>
        <p:txBody>
          <a:bodyPr/>
          <a:lstStyle/>
          <a:p>
            <a:r>
              <a:rPr lang="fi-FI" dirty="0" smtClean="0"/>
              <a:t>Elokuvia!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14411" y="1628336"/>
            <a:ext cx="8259651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fi-FI" sz="2400" dirty="0" smtClean="0"/>
              <a:t>Käsikirjoitettuja fiktioelokuvia </a:t>
            </a:r>
          </a:p>
          <a:p>
            <a:pPr>
              <a:buFontTx/>
              <a:buChar char="-"/>
            </a:pPr>
            <a:r>
              <a:rPr lang="fi-FI" sz="2400" dirty="0" smtClean="0"/>
              <a:t>Dokumentteja koulun tapahtumista</a:t>
            </a:r>
          </a:p>
          <a:p>
            <a:pPr>
              <a:buFontTx/>
              <a:buChar char="-"/>
            </a:pPr>
            <a:r>
              <a:rPr lang="fi-FI" sz="2400" dirty="0" smtClean="0"/>
              <a:t>”Tilaustöitä”, esim. koulun esittely</a:t>
            </a:r>
          </a:p>
          <a:p>
            <a:pPr>
              <a:buFontTx/>
              <a:buChar char="-"/>
            </a:pPr>
            <a:r>
              <a:rPr lang="fi-FI" sz="2400" dirty="0" smtClean="0"/>
              <a:t>Videoita kansainvälisiin projekteihin</a:t>
            </a:r>
          </a:p>
          <a:p>
            <a:pPr>
              <a:buFontTx/>
              <a:buChar char="-"/>
            </a:pPr>
            <a:r>
              <a:rPr lang="fi-FI" sz="2400" dirty="0" err="1" smtClean="0"/>
              <a:t>Animaatio”elokuvia</a:t>
            </a:r>
            <a:r>
              <a:rPr lang="fi-FI" sz="2400" dirty="0" smtClean="0"/>
              <a:t>”</a:t>
            </a:r>
          </a:p>
          <a:p>
            <a:pPr>
              <a:buFontTx/>
              <a:buChar char="-"/>
            </a:pPr>
            <a:r>
              <a:rPr lang="fi-FI" sz="2400" dirty="0" smtClean="0"/>
              <a:t>Opetusfilmejä</a:t>
            </a:r>
          </a:p>
          <a:p>
            <a:pPr>
              <a:buFontTx/>
              <a:buChar char="-"/>
            </a:pPr>
            <a:r>
              <a:rPr lang="fi-FI" sz="2400" dirty="0" smtClean="0"/>
              <a:t>Spontaaneja juttuja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66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68957" y="407963"/>
            <a:ext cx="8727583" cy="1143000"/>
          </a:xfrm>
        </p:spPr>
        <p:txBody>
          <a:bodyPr/>
          <a:lstStyle/>
          <a:p>
            <a:r>
              <a:rPr lang="fi-FI" dirty="0" smtClean="0"/>
              <a:t>Koodaamista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68957" y="1733843"/>
            <a:ext cx="8800563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Scratch</a:t>
            </a:r>
            <a:endParaRPr lang="fi-FI" dirty="0" smtClean="0"/>
          </a:p>
          <a:p>
            <a:pPr marL="0" indent="0">
              <a:buNone/>
            </a:pPr>
            <a:r>
              <a:rPr lang="fi-FI" sz="1600" dirty="0" smtClean="0">
                <a:hlinkClick r:id="rId2"/>
              </a:rPr>
              <a:t>http://kolmasluokkatvt.blogspot.fi/2015/10/scratch.html</a:t>
            </a:r>
            <a:r>
              <a:rPr lang="fi-FI" sz="1600" dirty="0" smtClean="0"/>
              <a:t>, </a:t>
            </a:r>
            <a:r>
              <a:rPr lang="fi-FI" sz="1600" dirty="0" smtClean="0">
                <a:hlinkClick r:id="rId3"/>
              </a:rPr>
              <a:t>https://vimeo.com/124856551</a:t>
            </a:r>
            <a:endParaRPr lang="fi-FI" sz="1600" dirty="0" smtClean="0"/>
          </a:p>
          <a:p>
            <a:r>
              <a:rPr lang="fi-FI" dirty="0" smtClean="0"/>
              <a:t>Koodaustunti.fi</a:t>
            </a:r>
          </a:p>
          <a:p>
            <a:pPr marL="0" indent="0">
              <a:buNone/>
            </a:pPr>
            <a:r>
              <a:rPr lang="fi-FI" sz="1600" dirty="0" smtClean="0">
                <a:hlinkClick r:id="rId4"/>
              </a:rPr>
              <a:t>http://kuudesluokkatvt.blogspot.fi/2014/04/koodaustunti.html</a:t>
            </a:r>
            <a:r>
              <a:rPr lang="fi-FI" sz="1600" dirty="0" smtClean="0"/>
              <a:t>, </a:t>
            </a:r>
            <a:r>
              <a:rPr lang="fi-FI" sz="1600" dirty="0" smtClean="0">
                <a:hlinkClick r:id="rId5"/>
              </a:rPr>
              <a:t>https://vimeo.com/124855735</a:t>
            </a:r>
            <a:endParaRPr lang="fi-FI" dirty="0"/>
          </a:p>
          <a:p>
            <a:r>
              <a:rPr lang="fi-FI" dirty="0" err="1" smtClean="0"/>
              <a:t>Scratch</a:t>
            </a:r>
            <a:r>
              <a:rPr lang="fi-FI" dirty="0" smtClean="0"/>
              <a:t> jr</a:t>
            </a:r>
          </a:p>
          <a:p>
            <a:pPr marL="0" indent="0">
              <a:buNone/>
            </a:pPr>
            <a:r>
              <a:rPr lang="fi-FI" sz="1600" dirty="0" smtClean="0">
                <a:hlinkClick r:id="rId6"/>
              </a:rPr>
              <a:t>https://vimeo.com/124757422</a:t>
            </a:r>
            <a:endParaRPr lang="fi-FI" sz="1600" dirty="0" smtClean="0"/>
          </a:p>
          <a:p>
            <a:r>
              <a:rPr lang="fi-FI" dirty="0" err="1" smtClean="0"/>
              <a:t>Daisy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Dinosaur</a:t>
            </a:r>
            <a:endParaRPr lang="fi-FI" dirty="0" smtClean="0"/>
          </a:p>
          <a:p>
            <a:pPr marL="0" indent="0">
              <a:buNone/>
            </a:pPr>
            <a:r>
              <a:rPr lang="fi-FI" sz="1600" dirty="0" smtClean="0">
                <a:hlinkClick r:id="rId7"/>
              </a:rPr>
              <a:t>https://vimeo.com/124971517</a:t>
            </a:r>
            <a:endParaRPr lang="fi-FI" sz="1600" dirty="0" smtClean="0"/>
          </a:p>
          <a:p>
            <a:r>
              <a:rPr lang="fi-FI" dirty="0" err="1" smtClean="0"/>
              <a:t>Kodable</a:t>
            </a:r>
            <a:endParaRPr lang="fi-FI" dirty="0" smtClean="0"/>
          </a:p>
          <a:p>
            <a:pPr marL="0" indent="0">
              <a:buNone/>
            </a:pPr>
            <a:r>
              <a:rPr lang="fi-FI" sz="1600" dirty="0" smtClean="0">
                <a:hlinkClick r:id="rId8"/>
              </a:rPr>
              <a:t>https://vimeo.com/124737760</a:t>
            </a:r>
            <a:endParaRPr lang="fi-FI" sz="1600" dirty="0" smtClean="0"/>
          </a:p>
          <a:p>
            <a:r>
              <a:rPr lang="fi-FI" dirty="0" err="1" smtClean="0"/>
              <a:t>ScratchDuino</a:t>
            </a:r>
            <a:r>
              <a:rPr lang="fi-FI" dirty="0" smtClean="0"/>
              <a:t> –robotit yliopiston pilotissa</a:t>
            </a:r>
          </a:p>
          <a:p>
            <a:pPr marL="0" indent="0">
              <a:buNone/>
            </a:pPr>
            <a:r>
              <a:rPr lang="fi-FI" sz="1600" dirty="0" smtClean="0">
                <a:hlinkClick r:id="rId9"/>
              </a:rPr>
              <a:t>https://www.youtube.com/watch?v=7He4X6ULkAE</a:t>
            </a:r>
            <a:endParaRPr lang="fi-FI" sz="1600" dirty="0" smtClean="0"/>
          </a:p>
          <a:p>
            <a:endParaRPr lang="fi-FI" b="1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1097" y="3446585"/>
            <a:ext cx="3305443" cy="246888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05480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24767" y="274638"/>
            <a:ext cx="7637172" cy="1143000"/>
          </a:xfrm>
        </p:spPr>
        <p:txBody>
          <a:bodyPr/>
          <a:lstStyle/>
          <a:p>
            <a:r>
              <a:rPr lang="fi-FI" dirty="0" smtClean="0"/>
              <a:t>Edison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24767" y="1417638"/>
            <a:ext cx="7079087" cy="452596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Paljon hyvää, joitain haasteita</a:t>
            </a:r>
            <a:endParaRPr lang="fi-FI" sz="2400" dirty="0" smtClean="0"/>
          </a:p>
          <a:p>
            <a:r>
              <a:rPr lang="fi-FI" sz="2400" dirty="0" smtClean="0"/>
              <a:t>Opettajan tekemiä kursseja</a:t>
            </a:r>
          </a:p>
          <a:p>
            <a:pPr lvl="1"/>
            <a:r>
              <a:rPr lang="fi-FI" sz="2400" dirty="0" smtClean="0"/>
              <a:t>linkkejä, videoita, sanastoja</a:t>
            </a:r>
          </a:p>
          <a:p>
            <a:r>
              <a:rPr lang="fi-FI" sz="2400" dirty="0" err="1" smtClean="0"/>
              <a:t>OneDriven</a:t>
            </a:r>
            <a:r>
              <a:rPr lang="fi-FI" sz="2400" dirty="0" smtClean="0"/>
              <a:t> </a:t>
            </a:r>
            <a:r>
              <a:rPr lang="fi-FI" sz="2400" dirty="0" smtClean="0"/>
              <a:t>kokeilua</a:t>
            </a:r>
          </a:p>
          <a:p>
            <a:r>
              <a:rPr lang="fi-FI" sz="2400" dirty="0" smtClean="0"/>
              <a:t>Tulevana lukuvuonna paljon käytössä</a:t>
            </a: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67" y="4450959"/>
            <a:ext cx="4533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2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58490" y="124024"/>
            <a:ext cx="10058400" cy="1609344"/>
          </a:xfrm>
        </p:spPr>
        <p:txBody>
          <a:bodyPr/>
          <a:lstStyle/>
          <a:p>
            <a:r>
              <a:rPr lang="fi-FI" dirty="0" smtClean="0"/>
              <a:t>Peda.net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28835" y="2236605"/>
            <a:ext cx="8749048" cy="4525963"/>
          </a:xfrm>
        </p:spPr>
        <p:txBody>
          <a:bodyPr/>
          <a:lstStyle/>
          <a:p>
            <a:r>
              <a:rPr lang="fi-FI" sz="2400" dirty="0" smtClean="0"/>
              <a:t>Koulun kotisivu</a:t>
            </a:r>
          </a:p>
          <a:p>
            <a:r>
              <a:rPr lang="fi-FI" sz="2400" dirty="0" smtClean="0"/>
              <a:t>Linkkialusta</a:t>
            </a:r>
          </a:p>
          <a:p>
            <a:r>
              <a:rPr lang="fi-FI" sz="2400" dirty="0" smtClean="0"/>
              <a:t>Kuvia, videoita julkisuuteen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https://peda.net/mantsala/ohkola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86" y="1342739"/>
            <a:ext cx="4686966" cy="10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04562" y="274638"/>
            <a:ext cx="8877837" cy="1143000"/>
          </a:xfrm>
        </p:spPr>
        <p:txBody>
          <a:bodyPr/>
          <a:lstStyle/>
          <a:p>
            <a:r>
              <a:rPr lang="fi-FI" dirty="0" err="1" smtClean="0"/>
              <a:t>eTwinning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8" y="2701176"/>
            <a:ext cx="2565530" cy="1940529"/>
          </a:xfrm>
        </p:spPr>
      </p:pic>
      <p:sp>
        <p:nvSpPr>
          <p:cNvPr id="5" name="Tekstiruutu 4"/>
          <p:cNvSpPr txBox="1"/>
          <p:nvPr/>
        </p:nvSpPr>
        <p:spPr>
          <a:xfrm>
            <a:off x="2704562" y="1777285"/>
            <a:ext cx="64990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Kymmeniä kansainvälisiä projekteja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Mitä moninaisempia aiheita ja teemoja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Erilaisia työtapoja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r>
              <a:rPr lang="fi-FI" sz="2800" dirty="0" smtClean="0">
                <a:hlinkClick r:id="rId3"/>
              </a:rPr>
              <a:t>https://www.etwinning.net</a:t>
            </a:r>
            <a:endParaRPr lang="fi-FI" sz="28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30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43956" y="274638"/>
            <a:ext cx="9238444" cy="1143000"/>
          </a:xfrm>
        </p:spPr>
        <p:txBody>
          <a:bodyPr/>
          <a:lstStyle/>
          <a:p>
            <a:r>
              <a:rPr lang="fi-FI" dirty="0" err="1" smtClean="0"/>
              <a:t>Ipadit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67796" y="1614268"/>
            <a:ext cx="8736169" cy="4525963"/>
          </a:xfrm>
        </p:spPr>
        <p:txBody>
          <a:bodyPr/>
          <a:lstStyle/>
          <a:p>
            <a:pPr marL="0" indent="0">
              <a:buNone/>
            </a:pPr>
            <a:r>
              <a:rPr lang="fi-FI" sz="3600" dirty="0" err="1" smtClean="0"/>
              <a:t>Morfo</a:t>
            </a:r>
            <a:r>
              <a:rPr lang="fi-FI" sz="3600" dirty="0" smtClean="0"/>
              <a:t> Booth, Green </a:t>
            </a:r>
            <a:r>
              <a:rPr lang="fi-FI" sz="3600" dirty="0" err="1" smtClean="0"/>
              <a:t>Screen</a:t>
            </a:r>
            <a:endParaRPr lang="fi-FI" sz="3600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GC562fnpjc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6374" y="3099991"/>
            <a:ext cx="4572000" cy="2571750"/>
          </a:xfrm>
          <a:prstGeom prst="rect">
            <a:avLst/>
          </a:prstGeom>
        </p:spPr>
      </p:pic>
      <p:pic>
        <p:nvPicPr>
          <p:cNvPr id="5" name="sT-nyS8nOb0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531965" y="30999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5953" y="5148775"/>
            <a:ext cx="10058400" cy="127664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Sari Auramo</a:t>
            </a:r>
          </a:p>
          <a:p>
            <a:pPr marL="0" indent="0">
              <a:buNone/>
            </a:pPr>
            <a:r>
              <a:rPr lang="fi-FI" dirty="0" smtClean="0"/>
              <a:t>sari.auramo@mantsala.fi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234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Ohkolan</a:t>
            </a:r>
            <a:r>
              <a:rPr lang="fi-FI" dirty="0" smtClean="0"/>
              <a:t> koulu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noin 100 oppilasta</a:t>
            </a:r>
          </a:p>
          <a:p>
            <a:r>
              <a:rPr lang="fi-FI" dirty="0" smtClean="0"/>
              <a:t>5 opettajaa</a:t>
            </a:r>
          </a:p>
          <a:p>
            <a:r>
              <a:rPr lang="fi-FI" dirty="0" smtClean="0"/>
              <a:t>idyllinen sijainti</a:t>
            </a:r>
          </a:p>
          <a:p>
            <a:r>
              <a:rPr lang="fi-FI" dirty="0" smtClean="0"/>
              <a:t>vanhat rakennukset, ei mitään ”herkkuja”</a:t>
            </a:r>
          </a:p>
          <a:p>
            <a:r>
              <a:rPr lang="fi-FI" dirty="0" smtClean="0"/>
              <a:t>laitekanta parantunut pikkuhiljaa, nykyisin ok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92" y="846819"/>
            <a:ext cx="3928056" cy="3928056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52444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kokeillaan, yritetään, ei pelätä epäonnistumista</a:t>
            </a:r>
          </a:p>
          <a:p>
            <a:r>
              <a:rPr lang="fi-FI" dirty="0" smtClean="0"/>
              <a:t>tuetaan toisiamme, opettajat ja oppilaat</a:t>
            </a:r>
          </a:p>
          <a:p>
            <a:r>
              <a:rPr lang="fi-FI" dirty="0" smtClean="0"/>
              <a:t>opettajan ei tarvitse osata kaikkea, oppilaat osaavat, harjoitellaan yhdessä</a:t>
            </a:r>
          </a:p>
          <a:p>
            <a:r>
              <a:rPr lang="fi-FI" dirty="0" smtClean="0"/>
              <a:t>iloitaan tuotoksista</a:t>
            </a:r>
          </a:p>
          <a:p>
            <a:r>
              <a:rPr lang="fi-FI" dirty="0" smtClean="0"/>
              <a:t>”Alku aina hankalaa, lopussa kiitos seisoo”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13" y="3689108"/>
            <a:ext cx="3324470" cy="2483092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53532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noin 15 pöytäkonetta (nyt tosin ollaan siirtymässä enemmän kannettaviin)</a:t>
            </a:r>
          </a:p>
          <a:p>
            <a:r>
              <a:rPr lang="fi-FI" dirty="0" smtClean="0"/>
              <a:t>2 kannettavaa</a:t>
            </a:r>
          </a:p>
          <a:p>
            <a:r>
              <a:rPr lang="fi-FI" dirty="0" smtClean="0"/>
              <a:t>1 </a:t>
            </a:r>
            <a:r>
              <a:rPr lang="fi-FI" dirty="0" err="1" smtClean="0"/>
              <a:t>iPad</a:t>
            </a:r>
            <a:r>
              <a:rPr lang="fi-FI" dirty="0" smtClean="0"/>
              <a:t> aina</a:t>
            </a:r>
          </a:p>
          <a:p>
            <a:r>
              <a:rPr lang="fi-FI" dirty="0" smtClean="0"/>
              <a:t>14 </a:t>
            </a:r>
            <a:r>
              <a:rPr lang="fi-FI" dirty="0" err="1" smtClean="0"/>
              <a:t>iPadia</a:t>
            </a:r>
            <a:r>
              <a:rPr lang="fi-FI" dirty="0" smtClean="0"/>
              <a:t> aina kevätlukukaudella</a:t>
            </a:r>
          </a:p>
          <a:p>
            <a:r>
              <a:rPr lang="fi-FI" dirty="0" smtClean="0"/>
              <a:t>vanha digivideokamera (ei juurikaan enää käytetä)</a:t>
            </a:r>
          </a:p>
          <a:p>
            <a:r>
              <a:rPr lang="fi-FI" dirty="0" smtClean="0"/>
              <a:t>dataprojektori ja dokumenttikamera jokaisessa luokassa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42" y="2717442"/>
            <a:ext cx="3260394" cy="243523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906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meillä tehdään?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Office-paketin sovelluksien peruskäyttöä</a:t>
            </a:r>
          </a:p>
          <a:p>
            <a:r>
              <a:rPr lang="fi-FI" dirty="0" smtClean="0"/>
              <a:t>oppimispelejä netistä</a:t>
            </a:r>
          </a:p>
          <a:p>
            <a:r>
              <a:rPr lang="fi-FI" dirty="0" smtClean="0"/>
              <a:t>erilaisia sovelluksia </a:t>
            </a:r>
            <a:r>
              <a:rPr lang="fi-FI" dirty="0" err="1" smtClean="0"/>
              <a:t>iPadilla</a:t>
            </a:r>
            <a:endParaRPr lang="fi-FI" dirty="0" smtClean="0"/>
          </a:p>
          <a:p>
            <a:r>
              <a:rPr lang="fi-FI" dirty="0" smtClean="0"/>
              <a:t>paljon videointia eri tarkoituksiin</a:t>
            </a:r>
          </a:p>
          <a:p>
            <a:r>
              <a:rPr lang="fi-FI" dirty="0" smtClean="0"/>
              <a:t>koodaamista </a:t>
            </a:r>
            <a:r>
              <a:rPr lang="fi-FI" dirty="0" err="1" smtClean="0"/>
              <a:t>iPadeilla</a:t>
            </a:r>
            <a:r>
              <a:rPr lang="fi-FI" dirty="0" smtClean="0"/>
              <a:t> ja tietokoneilla, robotiikkaa</a:t>
            </a:r>
          </a:p>
          <a:p>
            <a:r>
              <a:rPr lang="fi-FI" dirty="0" smtClean="0"/>
              <a:t>tiedonhakua eri laitteilla milloin mihinkin tarkoitukseen</a:t>
            </a:r>
          </a:p>
          <a:p>
            <a:r>
              <a:rPr lang="fi-FI" dirty="0" smtClean="0"/>
              <a:t>pilotteja (Petran planeetta, </a:t>
            </a:r>
            <a:r>
              <a:rPr lang="fi-FI" dirty="0" err="1" smtClean="0"/>
              <a:t>Robbo</a:t>
            </a:r>
            <a:r>
              <a:rPr lang="fi-FI" dirty="0" smtClean="0"/>
              <a:t>, Saarella)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59" y="1054860"/>
            <a:ext cx="3465824" cy="2588671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91545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14410" y="274638"/>
            <a:ext cx="8967989" cy="1143000"/>
          </a:xfrm>
        </p:spPr>
        <p:txBody>
          <a:bodyPr/>
          <a:lstStyle/>
          <a:p>
            <a:r>
              <a:rPr lang="fi-FI" dirty="0" smtClean="0"/>
              <a:t>Blogini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14410" y="1600201"/>
            <a:ext cx="896799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 smtClean="0">
                <a:hlinkClick r:id="rId2"/>
              </a:rPr>
              <a:t>Luokanopettaja ja tietotekniikka</a:t>
            </a:r>
            <a:endParaRPr lang="fi-FI" sz="3200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Kirjoittelen luokkakohtaisille sivuille mahdollisimman käytännönläheisesti.</a:t>
            </a:r>
          </a:p>
          <a:p>
            <a:pPr marL="0" indent="0">
              <a:buNone/>
            </a:pPr>
            <a:r>
              <a:rPr lang="fi-FI" dirty="0" smtClean="0"/>
              <a:t>Pääblogissa suurempia linjoja.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400" dirty="0" smtClean="0">
                <a:hlinkClick r:id="rId2"/>
              </a:rPr>
              <a:t>http://luokanopettajajatietotekniikka.blogspot.fi/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6283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95470" y="274638"/>
            <a:ext cx="9186930" cy="1143000"/>
          </a:xfrm>
        </p:spPr>
        <p:txBody>
          <a:bodyPr/>
          <a:lstStyle/>
          <a:p>
            <a:r>
              <a:rPr lang="fi-FI" dirty="0" smtClean="0"/>
              <a:t>Toimisto-ohjelmat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7290" y="1426649"/>
            <a:ext cx="8955110" cy="4525963"/>
          </a:xfrm>
        </p:spPr>
        <p:txBody>
          <a:bodyPr/>
          <a:lstStyle/>
          <a:p>
            <a:r>
              <a:rPr lang="fi-FI" dirty="0" smtClean="0"/>
              <a:t>Word</a:t>
            </a:r>
          </a:p>
          <a:p>
            <a:pPr marL="0" lvl="0" indent="0">
              <a:buNone/>
            </a:pPr>
            <a:r>
              <a:rPr lang="fi-FI" sz="1600" dirty="0">
                <a:solidFill>
                  <a:srgbClr val="000000"/>
                </a:solidFill>
                <a:hlinkClick r:id="rId2"/>
              </a:rPr>
              <a:t>http://ekaluokkatvt.blogspot.fi/2013/10/kuvan-lisaaminen-wordiin.html</a:t>
            </a:r>
            <a:endParaRPr lang="fi-FI" sz="1600" dirty="0">
              <a:solidFill>
                <a:srgbClr val="000000"/>
              </a:solidFill>
            </a:endParaRPr>
          </a:p>
          <a:p>
            <a:r>
              <a:rPr lang="fi-FI" dirty="0" smtClean="0"/>
              <a:t>PowerPoint</a:t>
            </a:r>
            <a:endParaRPr lang="fi-FI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fi-FI" sz="16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fi-FI" sz="1600" dirty="0" smtClean="0">
                <a:solidFill>
                  <a:srgbClr val="000000"/>
                </a:solidFill>
                <a:hlinkClick r:id="rId3"/>
              </a:rPr>
              <a:t>kolmasluokkatvt.blogspot.fi/2014/04/ensimmaiset-powerpointit.html</a:t>
            </a:r>
            <a:endParaRPr lang="fi-FI" dirty="0" smtClean="0"/>
          </a:p>
          <a:p>
            <a:r>
              <a:rPr lang="fi-FI" dirty="0" smtClean="0"/>
              <a:t>Excel</a:t>
            </a:r>
          </a:p>
          <a:p>
            <a:pPr marL="0" indent="0">
              <a:buNone/>
            </a:pPr>
            <a:r>
              <a:rPr lang="fi-FI" sz="1600" dirty="0" smtClean="0">
                <a:hlinkClick r:id="rId4"/>
              </a:rPr>
              <a:t>http://viidesluokkatvt.blogspot.fi/2015/04/excel.html</a:t>
            </a:r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83" y="4117997"/>
            <a:ext cx="3348247" cy="2500851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5548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27290" y="274638"/>
            <a:ext cx="8955110" cy="1143000"/>
          </a:xfrm>
        </p:spPr>
        <p:txBody>
          <a:bodyPr/>
          <a:lstStyle/>
          <a:p>
            <a:r>
              <a:rPr lang="fi-FI" dirty="0" smtClean="0"/>
              <a:t>Oppimispelejä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62141" y="1638837"/>
            <a:ext cx="8620259" cy="4525963"/>
          </a:xfrm>
        </p:spPr>
        <p:txBody>
          <a:bodyPr/>
          <a:lstStyle/>
          <a:p>
            <a:r>
              <a:rPr lang="fi-FI" dirty="0" smtClean="0"/>
              <a:t>Papunet</a:t>
            </a:r>
          </a:p>
          <a:p>
            <a:pPr marL="0" indent="0">
              <a:buNone/>
            </a:pPr>
            <a:r>
              <a:rPr lang="fi-FI" sz="1600" dirty="0" smtClean="0">
                <a:hlinkClick r:id="rId2"/>
              </a:rPr>
              <a:t>http://ekaluokkatvt.blogspot.fi/2015/10/papunet.html</a:t>
            </a:r>
            <a:endParaRPr lang="fi-FI" sz="1600" dirty="0" smtClean="0"/>
          </a:p>
          <a:p>
            <a:r>
              <a:rPr lang="fi-FI" dirty="0" err="1" smtClean="0"/>
              <a:t>Sumdog</a:t>
            </a:r>
            <a:endParaRPr lang="fi-FI" dirty="0" smtClean="0"/>
          </a:p>
          <a:p>
            <a:pPr marL="0" indent="0">
              <a:buNone/>
            </a:pPr>
            <a:r>
              <a:rPr lang="fi-FI" sz="1600" dirty="0" smtClean="0">
                <a:hlinkClick r:id="rId3"/>
              </a:rPr>
              <a:t>http://viidesluokkatvt.blogspot.fi/2013/11/sumdog.html</a:t>
            </a:r>
            <a:endParaRPr lang="fi-FI" sz="1600" dirty="0" smtClean="0"/>
          </a:p>
          <a:p>
            <a:r>
              <a:rPr lang="fi-FI" dirty="0" smtClean="0"/>
              <a:t>Saarella</a:t>
            </a:r>
          </a:p>
          <a:p>
            <a:pPr marL="0" indent="0">
              <a:buNone/>
            </a:pPr>
            <a:r>
              <a:rPr lang="fi-FI" sz="1600" dirty="0" smtClean="0">
                <a:hlinkClick r:id="rId4"/>
              </a:rPr>
              <a:t>http://ekaluokkatvt.blogspot.fi/2014/09/saarella-peli-ja-uusi-kirjainvideo.html</a:t>
            </a:r>
            <a:endParaRPr lang="fi-FI" sz="1600" dirty="0" smtClean="0"/>
          </a:p>
          <a:p>
            <a:r>
              <a:rPr lang="fi-FI" dirty="0" smtClean="0"/>
              <a:t>Molla ABC</a:t>
            </a:r>
          </a:p>
          <a:p>
            <a:pPr marL="0" indent="0">
              <a:buNone/>
            </a:pPr>
            <a:r>
              <a:rPr lang="fi-FI" sz="1600" dirty="0" smtClean="0">
                <a:hlinkClick r:id="rId5"/>
              </a:rPr>
              <a:t>http://ekaluokkatvt.blogspot.fi/2014/08/mollaabc-kirjainvideo-ja-muuta-mukavaa.html</a:t>
            </a:r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47" y="441509"/>
            <a:ext cx="2909919" cy="2173458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519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0765" y="326154"/>
            <a:ext cx="9058141" cy="1143000"/>
          </a:xfrm>
        </p:spPr>
        <p:txBody>
          <a:bodyPr/>
          <a:lstStyle/>
          <a:p>
            <a:r>
              <a:rPr lang="fi-FI" dirty="0" smtClean="0"/>
              <a:t>Muita sivuja tai sovelluksia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18196" y="1600201"/>
            <a:ext cx="9264203" cy="4525963"/>
          </a:xfrm>
        </p:spPr>
        <p:txBody>
          <a:bodyPr/>
          <a:lstStyle/>
          <a:p>
            <a:r>
              <a:rPr lang="fi-FI" dirty="0" err="1" smtClean="0"/>
              <a:t>Padlet</a:t>
            </a:r>
            <a:r>
              <a:rPr lang="fi-FI" dirty="0" smtClean="0"/>
              <a:t>, </a:t>
            </a:r>
            <a:r>
              <a:rPr lang="fi-FI" dirty="0" err="1" smtClean="0"/>
              <a:t>Todaysmeet</a:t>
            </a:r>
            <a:r>
              <a:rPr lang="fi-FI" dirty="0" smtClean="0"/>
              <a:t> ja </a:t>
            </a:r>
            <a:r>
              <a:rPr lang="fi-FI" dirty="0" err="1" smtClean="0"/>
              <a:t>Answergarden</a:t>
            </a:r>
            <a:endParaRPr lang="fi-FI" dirty="0" smtClean="0"/>
          </a:p>
          <a:p>
            <a:pPr marL="0" indent="0">
              <a:buNone/>
            </a:pPr>
            <a:r>
              <a:rPr lang="fi-FI" sz="1600" dirty="0" smtClean="0">
                <a:hlinkClick r:id="rId2"/>
              </a:rPr>
              <a:t>http://neljasluokkatvt.blogspot.fi/2014/04/padlet-todaysmeet-ja-answergarden.html</a:t>
            </a:r>
            <a:endParaRPr lang="fi-FI" sz="1600" dirty="0" smtClean="0"/>
          </a:p>
          <a:p>
            <a:endParaRPr lang="fi-FI" dirty="0"/>
          </a:p>
          <a:p>
            <a:r>
              <a:rPr lang="fi-FI" dirty="0" err="1" smtClean="0"/>
              <a:t>Oppi&amp;Ilo</a:t>
            </a:r>
            <a:endParaRPr lang="fi-FI" dirty="0" smtClean="0"/>
          </a:p>
          <a:p>
            <a:pPr marL="0" indent="0">
              <a:buNone/>
            </a:pPr>
            <a:r>
              <a:rPr lang="fi-FI" sz="1600" dirty="0" smtClean="0">
                <a:hlinkClick r:id="rId3"/>
              </a:rPr>
              <a:t>http://viidesluokkatvt.blogspot.fi/2014/09/kummitoimintaa.html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38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1535</TotalTime>
  <Words>326</Words>
  <Application>Microsoft Office PowerPoint</Application>
  <PresentationFormat>Laajakuva</PresentationFormat>
  <Paragraphs>118</Paragraphs>
  <Slides>17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Rockwell</vt:lpstr>
      <vt:lpstr>Rockwell Condensed</vt:lpstr>
      <vt:lpstr>Wingdings</vt:lpstr>
      <vt:lpstr>Puutyyppi</vt:lpstr>
      <vt:lpstr>Tietotekniikkaa Ohkolan koululla</vt:lpstr>
      <vt:lpstr>Ohkolan koulu</vt:lpstr>
      <vt:lpstr>asenne</vt:lpstr>
      <vt:lpstr>laitteet</vt:lpstr>
      <vt:lpstr>mitä meillä tehdään?</vt:lpstr>
      <vt:lpstr>Blogini</vt:lpstr>
      <vt:lpstr>Toimisto-ohjelmat</vt:lpstr>
      <vt:lpstr>Oppimispelejä</vt:lpstr>
      <vt:lpstr>Muita sivuja tai sovelluksia</vt:lpstr>
      <vt:lpstr>Itse tehtyjä pelejä</vt:lpstr>
      <vt:lpstr>Elokuvia!</vt:lpstr>
      <vt:lpstr>Koodaamista</vt:lpstr>
      <vt:lpstr>Edison</vt:lpstr>
      <vt:lpstr>Peda.net</vt:lpstr>
      <vt:lpstr>eTwinning</vt:lpstr>
      <vt:lpstr>Ipadit</vt:lpstr>
      <vt:lpstr>kiitos!</vt:lpstr>
    </vt:vector>
  </TitlesOfParts>
  <Company>Tipake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Tietotekniikkaa Ohkolan koululla</dc:title>
  <dc:creator>Auramo Sari</dc:creator>
  <cp:lastModifiedBy>Auramo Sari</cp:lastModifiedBy>
  <cp:revision>6</cp:revision>
  <dcterms:created xsi:type="dcterms:W3CDTF">2015-10-26T17:06:56Z</dcterms:created>
  <dcterms:modified xsi:type="dcterms:W3CDTF">2016-04-20T18:59:21Z</dcterms:modified>
</cp:coreProperties>
</file>