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4"/>
  </p:notesMasterIdLst>
  <p:sldIdLst>
    <p:sldId id="256" r:id="rId2"/>
    <p:sldId id="257" r:id="rId3"/>
    <p:sldId id="259" r:id="rId4"/>
    <p:sldId id="258" r:id="rId5"/>
    <p:sldId id="260" r:id="rId6"/>
    <p:sldId id="261" r:id="rId7"/>
    <p:sldId id="277" r:id="rId8"/>
    <p:sldId id="264" r:id="rId9"/>
    <p:sldId id="267" r:id="rId10"/>
    <p:sldId id="268" r:id="rId11"/>
    <p:sldId id="263" r:id="rId12"/>
    <p:sldId id="265" r:id="rId13"/>
    <p:sldId id="266" r:id="rId14"/>
    <p:sldId id="269" r:id="rId15"/>
    <p:sldId id="270" r:id="rId16"/>
    <p:sldId id="271" r:id="rId17"/>
    <p:sldId id="272" r:id="rId18"/>
    <p:sldId id="273" r:id="rId19"/>
    <p:sldId id="274" r:id="rId20"/>
    <p:sldId id="275" r:id="rId21"/>
    <p:sldId id="278" r:id="rId22"/>
    <p:sldId id="276"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60"/>
  </p:normalViewPr>
  <p:slideViewPr>
    <p:cSldViewPr snapToGrid="0">
      <p:cViewPr varScale="1">
        <p:scale>
          <a:sx n="59" d="100"/>
          <a:sy n="59" d="100"/>
        </p:scale>
        <p:origin x="15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2BF69-320E-4A72-A1E6-0431BE98AB84}" type="datetimeFigureOut">
              <a:rPr lang="fi-FI" smtClean="0"/>
              <a:t>10.11.2017</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A6DFD-1492-4BF3-8CBF-D7E8766EAB6E}" type="slidenum">
              <a:rPr lang="fi-FI" smtClean="0"/>
              <a:t>‹#›</a:t>
            </a:fld>
            <a:endParaRPr lang="fi-FI"/>
          </a:p>
        </p:txBody>
      </p:sp>
    </p:spTree>
    <p:extLst>
      <p:ext uri="{BB962C8B-B14F-4D97-AF65-F5344CB8AC3E}">
        <p14:creationId xmlns:p14="http://schemas.microsoft.com/office/powerpoint/2010/main" val="112602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52213-ED62-46AD-A35A-F9B595C7AE27}" type="slidenum">
              <a:rPr lang="de-DE"/>
              <a:pPr/>
              <a:t>15</a:t>
            </a:fld>
            <a:endParaRPr lang="de-DE"/>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fi-FI" b="1"/>
              <a:t>When the man went home, his wife was no longer in the stye, but instead of it there stood a hut, and she was sitting on a bench before the door. Then she took him by the hand and said to him, "Just come inside. Look, now isn't this a great deal better?"</a:t>
            </a:r>
            <a:br>
              <a:rPr lang="fi-FI" b="1"/>
            </a:br>
            <a:r>
              <a:rPr lang="fi-FI" b="1"/>
              <a:t/>
            </a:r>
            <a:br>
              <a:rPr lang="fi-FI" b="1"/>
            </a:br>
            <a:r>
              <a:rPr lang="fi-FI"/>
              <a:t/>
            </a:r>
            <a:br>
              <a:rPr lang="fi-FI"/>
            </a:br>
            <a:r>
              <a:rPr lang="fi-FI"/>
              <a:t>Da ging der Mann hin, und seine Frau saß nicht mehr in einem Topfe, aber eine kleine Hütte stand da, und seine Frau saß vor der Tür auf einer Bank. Da nahm ihn seine Frau bei der Hand und sagte zu ihm: "Komm nur herein, sieh, nun ist's doch viel besser."</a:t>
            </a:r>
            <a:br>
              <a:rPr lang="fi-FI"/>
            </a:br>
            <a:r>
              <a:rPr lang="fi-FI"/>
              <a:t/>
            </a:r>
            <a:br>
              <a:rPr lang="fi-FI"/>
            </a:br>
            <a:r>
              <a:rPr lang="fi-FI"/>
              <a:t/>
            </a:r>
            <a:br>
              <a:rPr lang="fi-FI"/>
            </a:br>
            <a:r>
              <a:rPr lang="fi-FI"/>
              <a:t/>
            </a:r>
            <a:br>
              <a:rPr lang="fi-FI"/>
            </a:br>
            <a:r>
              <a:rPr lang="fi-FI"/>
              <a:t>Silloin mies meni kotiin, eikä hänen vaimonsa enää ollutkaan pahaisessa potassa, vaan sen tilalla oli pieni mökki, ja vaimo istui penkillä oven edustalla. Vaimo tarttui miestä kädestä ja sanoi: ”Tule sisään, kyllä nyt on kaikki paljon paremmin.”</a:t>
            </a:r>
            <a:br>
              <a:rPr lang="fi-FI"/>
            </a:br>
            <a:r>
              <a:rPr lang="fi-FI"/>
              <a:t/>
            </a:r>
            <a:br>
              <a:rPr lang="fi-FI"/>
            </a:br>
            <a:endParaRPr lang="fi-FI"/>
          </a:p>
        </p:txBody>
      </p:sp>
    </p:spTree>
    <p:extLst>
      <p:ext uri="{BB962C8B-B14F-4D97-AF65-F5344CB8AC3E}">
        <p14:creationId xmlns:p14="http://schemas.microsoft.com/office/powerpoint/2010/main" val="3433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smtClean="0"/>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4EAD512A-A94D-4D5F-9AB2-718B6F77FA58}" type="datetimeFigureOut">
              <a:rPr lang="fi-FI" smtClean="0"/>
              <a:t>10.11.2017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AB64BA1-869A-4EA4-AF0C-09EAB5DC77F4}"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26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EAD512A-A94D-4D5F-9AB2-718B6F77FA58}" type="datetimeFigureOut">
              <a:rPr lang="fi-FI" smtClean="0"/>
              <a:t>10.11.2017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28158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EAD512A-A94D-4D5F-9AB2-718B6F77FA58}" type="datetimeFigureOut">
              <a:rPr lang="fi-FI" smtClean="0"/>
              <a:t>10.11.2017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131375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EAD512A-A94D-4D5F-9AB2-718B6F77FA58}" type="datetimeFigureOut">
              <a:rPr lang="fi-FI" smtClean="0"/>
              <a:t>10.11.2017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687344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smtClean="0"/>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4EAD512A-A94D-4D5F-9AB2-718B6F77FA58}" type="datetimeFigureOut">
              <a:rPr lang="fi-FI" smtClean="0"/>
              <a:t>10.11.2017</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AB64BA1-869A-4EA4-AF0C-09EAB5DC77F4}" type="slidenum">
              <a:rPr lang="fi-FI" smtClean="0"/>
              <a:t>‹#›</a:t>
            </a:fld>
            <a:endParaRPr lang="fi-FI"/>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86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i-FI" smtClean="0"/>
              <a:t>Muokkaa perustyyl. napsautt.</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4EAD512A-A94D-4D5F-9AB2-718B6F77FA58}" type="datetimeFigureOut">
              <a:rPr lang="fi-FI" smtClean="0"/>
              <a:t>10.11.2017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153236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9728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217920" y="2582334"/>
            <a:ext cx="4937760" cy="33782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4EAD512A-A94D-4D5F-9AB2-718B6F77FA58}" type="datetimeFigureOut">
              <a:rPr lang="fi-FI" smtClean="0"/>
              <a:t>10.11.2017</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336004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4EAD512A-A94D-4D5F-9AB2-718B6F77FA58}" type="datetimeFigureOut">
              <a:rPr lang="fi-FI" smtClean="0"/>
              <a:t>10.11.2017</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152889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EAD512A-A94D-4D5F-9AB2-718B6F77FA58}" type="datetimeFigureOut">
              <a:rPr lang="fi-FI" smtClean="0"/>
              <a:t>10.11.2017</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1668926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smtClean="0"/>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EAD512A-A94D-4D5F-9AB2-718B6F77FA58}" type="datetimeFigureOut">
              <a:rPr lang="fi-FI" smtClean="0"/>
              <a:t>10.11.2017</a:t>
            </a:fld>
            <a:endParaRPr lang="fi-FI"/>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AB64BA1-869A-4EA4-AF0C-09EAB5DC77F4}" type="slidenum">
              <a:rPr lang="fi-FI" smtClean="0"/>
              <a:t>‹#›</a:t>
            </a:fld>
            <a:endParaRPr lang="fi-FI"/>
          </a:p>
        </p:txBody>
      </p:sp>
    </p:spTree>
    <p:extLst>
      <p:ext uri="{BB962C8B-B14F-4D97-AF65-F5344CB8AC3E}">
        <p14:creationId xmlns:p14="http://schemas.microsoft.com/office/powerpoint/2010/main" val="311598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EAD512A-A94D-4D5F-9AB2-718B6F77FA58}" type="datetimeFigureOut">
              <a:rPr lang="fi-FI" smtClean="0"/>
              <a:t>10.11.2017</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AB64BA1-869A-4EA4-AF0C-09EAB5DC77F4}" type="slidenum">
              <a:rPr lang="fi-FI" smtClean="0"/>
              <a:t>‹#›</a:t>
            </a:fld>
            <a:endParaRPr lang="fi-FI"/>
          </a:p>
        </p:txBody>
      </p:sp>
    </p:spTree>
    <p:extLst>
      <p:ext uri="{BB962C8B-B14F-4D97-AF65-F5344CB8AC3E}">
        <p14:creationId xmlns:p14="http://schemas.microsoft.com/office/powerpoint/2010/main" val="246370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i-FI" smtClean="0"/>
              <a:t>Muokkaa perustyyl. napsautt.</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EAD512A-A94D-4D5F-9AB2-718B6F77FA58}" type="datetimeFigureOut">
              <a:rPr lang="fi-FI" smtClean="0"/>
              <a:t>10.11.2017</a:t>
            </a:fld>
            <a:endParaRPr lang="fi-FI"/>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AB64BA1-869A-4EA4-AF0C-09EAB5DC77F4}" type="slidenum">
              <a:rPr lang="fi-FI" smtClean="0"/>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5326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microsoft.com/office/2007/relationships/media" Target="../media/media3.WAV"/><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1.xml"/><Relationship Id="rId11" Type="http://schemas.openxmlformats.org/officeDocument/2006/relationships/image" Target="../media/image11.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3.WAV"/><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etwinning.net/fi/pub/index.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etwinning.net/fi/pub/index.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twinning.net/fi/pub/index.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smtClean="0"/>
              <a:t>What</a:t>
            </a:r>
            <a:r>
              <a:rPr lang="fi-FI" dirty="0" smtClean="0"/>
              <a:t> is </a:t>
            </a:r>
            <a:r>
              <a:rPr lang="fi-FI" dirty="0" err="1" smtClean="0"/>
              <a:t>eTwinning</a:t>
            </a:r>
            <a:r>
              <a:rPr lang="fi-FI" dirty="0" smtClean="0"/>
              <a:t>?</a:t>
            </a:r>
            <a:endParaRPr lang="fi-FI" dirty="0"/>
          </a:p>
        </p:txBody>
      </p:sp>
      <p:sp>
        <p:nvSpPr>
          <p:cNvPr id="3" name="Alaotsikko 2"/>
          <p:cNvSpPr>
            <a:spLocks noGrp="1"/>
          </p:cNvSpPr>
          <p:nvPr>
            <p:ph type="subTitle" idx="1"/>
          </p:nvPr>
        </p:nvSpPr>
        <p:spPr/>
        <p:txBody>
          <a:bodyPr/>
          <a:lstStyle/>
          <a:p>
            <a:endParaRPr lang="fi-FI"/>
          </a:p>
        </p:txBody>
      </p:sp>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0" y="210323"/>
            <a:ext cx="6596744" cy="2629944"/>
          </a:xfrm>
          <a:prstGeom prst="rect">
            <a:avLst/>
          </a:prstGeom>
        </p:spPr>
      </p:pic>
    </p:spTree>
    <p:extLst>
      <p:ext uri="{BB962C8B-B14F-4D97-AF65-F5344CB8AC3E}">
        <p14:creationId xmlns:p14="http://schemas.microsoft.com/office/powerpoint/2010/main" val="240024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p:cNvPicPr>
            <a:picLocks noGrp="1" noChangeAspect="1"/>
          </p:cNvPicPr>
          <p:nvPr>
            <p:ph idx="1"/>
          </p:nvPr>
        </p:nvPicPr>
        <p:blipFill rotWithShape="1">
          <a:blip r:embed="rId2"/>
          <a:srcRect b="49122"/>
          <a:stretch/>
        </p:blipFill>
        <p:spPr>
          <a:xfrm>
            <a:off x="3508430" y="811253"/>
            <a:ext cx="3940129" cy="5235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latunnisteen paikkamerkki 3"/>
          <p:cNvSpPr>
            <a:spLocks noGrp="1"/>
          </p:cNvSpPr>
          <p:nvPr>
            <p:ph type="ftr" sz="quarter" idx="11"/>
          </p:nvPr>
        </p:nvSpPr>
        <p:spPr/>
        <p:txBody>
          <a:bodyPr/>
          <a:lstStyle/>
          <a:p>
            <a:r>
              <a:rPr lang="en-US" smtClean="0">
                <a:solidFill>
                  <a:srgbClr val="0041DC"/>
                </a:solidFill>
              </a:rPr>
              <a:t>Sari Auramo, 2017</a:t>
            </a:r>
            <a:endParaRPr lang="en-GB" dirty="0">
              <a:solidFill>
                <a:srgbClr val="0041DC"/>
              </a:solidFill>
            </a:endParaRPr>
          </a:p>
        </p:txBody>
      </p:sp>
      <p:sp>
        <p:nvSpPr>
          <p:cNvPr id="5" name="Dian numeron paikkamerkki 4"/>
          <p:cNvSpPr>
            <a:spLocks noGrp="1"/>
          </p:cNvSpPr>
          <p:nvPr>
            <p:ph type="sldNum" sz="quarter" idx="12"/>
          </p:nvPr>
        </p:nvSpPr>
        <p:spPr/>
        <p:txBody>
          <a:bodyPr/>
          <a:lstStyle/>
          <a:p>
            <a:fld id="{A6E131DE-DA31-4CDF-828A-8EB206A3CD12}" type="slidenum">
              <a:rPr lang="en-GB" smtClean="0">
                <a:solidFill>
                  <a:srgbClr val="0041DC"/>
                </a:solidFill>
              </a:rPr>
              <a:pPr/>
              <a:t>10</a:t>
            </a:fld>
            <a:endParaRPr lang="en-GB">
              <a:solidFill>
                <a:srgbClr val="0041DC"/>
              </a:solidFill>
            </a:endParaRPr>
          </a:p>
        </p:txBody>
      </p:sp>
    </p:spTree>
    <p:extLst>
      <p:ext uri="{BB962C8B-B14F-4D97-AF65-F5344CB8AC3E}">
        <p14:creationId xmlns:p14="http://schemas.microsoft.com/office/powerpoint/2010/main" val="4742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Speaking</a:t>
            </a:r>
            <a:r>
              <a:rPr lang="fi-FI" dirty="0" smtClean="0"/>
              <a:t> English </a:t>
            </a:r>
            <a:r>
              <a:rPr lang="fi-FI" dirty="0" err="1" smtClean="0"/>
              <a:t>right</a:t>
            </a:r>
            <a:r>
              <a:rPr lang="fi-FI" dirty="0" smtClean="0"/>
              <a:t> </a:t>
            </a:r>
            <a:r>
              <a:rPr lang="fi-FI" dirty="0" err="1" smtClean="0"/>
              <a:t>away</a:t>
            </a:r>
            <a:r>
              <a:rPr lang="fi-FI" dirty="0" smtClean="0"/>
              <a:t>!</a:t>
            </a:r>
            <a:endParaRPr lang="fi-FI" dirty="0"/>
          </a:p>
        </p:txBody>
      </p:sp>
      <p:sp>
        <p:nvSpPr>
          <p:cNvPr id="3" name="Sisällön paikkamerkki 2"/>
          <p:cNvSpPr>
            <a:spLocks noGrp="1"/>
          </p:cNvSpPr>
          <p:nvPr>
            <p:ph idx="1"/>
          </p:nvPr>
        </p:nvSpPr>
        <p:spPr/>
        <p:txBody>
          <a:bodyPr>
            <a:normAutofit/>
          </a:bodyPr>
          <a:lstStyle/>
          <a:p>
            <a:pPr marL="0" indent="0">
              <a:buClrTx/>
              <a:buNone/>
            </a:pPr>
            <a:r>
              <a:rPr lang="fi-FI" sz="2400" dirty="0" err="1" smtClean="0"/>
              <a:t>two</a:t>
            </a:r>
            <a:r>
              <a:rPr lang="fi-FI" sz="2400" dirty="0" smtClean="0"/>
              <a:t> </a:t>
            </a:r>
            <a:r>
              <a:rPr lang="fi-FI" sz="2400" dirty="0" err="1" smtClean="0"/>
              <a:t>classes</a:t>
            </a:r>
            <a:r>
              <a:rPr lang="fi-FI" sz="2400" dirty="0" smtClean="0"/>
              <a:t>, Finland and France</a:t>
            </a:r>
          </a:p>
          <a:p>
            <a:pPr marL="0" indent="0">
              <a:buClrTx/>
              <a:buNone/>
            </a:pPr>
            <a:r>
              <a:rPr lang="fi-FI" sz="2400" dirty="0" err="1" smtClean="0"/>
              <a:t>children</a:t>
            </a:r>
            <a:r>
              <a:rPr lang="fi-FI" sz="2400" dirty="0" smtClean="0"/>
              <a:t> 8-9 </a:t>
            </a:r>
            <a:r>
              <a:rPr lang="fi-FI" sz="2400" dirty="0" err="1" smtClean="0"/>
              <a:t>years</a:t>
            </a:r>
            <a:r>
              <a:rPr lang="fi-FI" sz="2400" dirty="0" smtClean="0"/>
              <a:t> </a:t>
            </a:r>
            <a:r>
              <a:rPr lang="fi-FI" sz="2400" dirty="0" err="1" smtClean="0"/>
              <a:t>old</a:t>
            </a:r>
            <a:endParaRPr lang="fi-FI" sz="2400" dirty="0" smtClean="0"/>
          </a:p>
          <a:p>
            <a:pPr marL="0" indent="0">
              <a:buClrTx/>
              <a:buNone/>
            </a:pPr>
            <a:r>
              <a:rPr lang="fi-FI" sz="2400" dirty="0" smtClean="0"/>
              <a:t>just </a:t>
            </a:r>
            <a:r>
              <a:rPr lang="fi-FI" sz="2400" dirty="0" err="1"/>
              <a:t>started</a:t>
            </a:r>
            <a:r>
              <a:rPr lang="fi-FI" sz="2400" dirty="0"/>
              <a:t> to </a:t>
            </a:r>
            <a:r>
              <a:rPr lang="fi-FI" sz="2400" dirty="0" err="1"/>
              <a:t>study</a:t>
            </a:r>
            <a:r>
              <a:rPr lang="fi-FI" sz="2400" dirty="0"/>
              <a:t> English</a:t>
            </a:r>
          </a:p>
          <a:p>
            <a:pPr marL="0" indent="0">
              <a:buClrTx/>
              <a:buNone/>
            </a:pPr>
            <a:r>
              <a:rPr lang="fi-FI" sz="2400" dirty="0"/>
              <a:t>a Skype </a:t>
            </a:r>
            <a:r>
              <a:rPr lang="fi-FI" sz="2400" dirty="0" err="1"/>
              <a:t>call</a:t>
            </a:r>
            <a:r>
              <a:rPr lang="fi-FI" sz="2400" dirty="0"/>
              <a:t> </a:t>
            </a:r>
            <a:r>
              <a:rPr lang="fi-FI" sz="2400" dirty="0" err="1"/>
              <a:t>once</a:t>
            </a:r>
            <a:r>
              <a:rPr lang="fi-FI" sz="2400" dirty="0"/>
              <a:t> a </a:t>
            </a:r>
            <a:r>
              <a:rPr lang="fi-FI" sz="2400" dirty="0" err="1"/>
              <a:t>week</a:t>
            </a:r>
            <a:endParaRPr lang="fi-FI" sz="2400" dirty="0"/>
          </a:p>
          <a:p>
            <a:pPr marL="0" indent="0">
              <a:buClrTx/>
              <a:buNone/>
            </a:pPr>
            <a:r>
              <a:rPr lang="fi-FI" sz="2400" dirty="0" err="1"/>
              <a:t>everyone</a:t>
            </a:r>
            <a:r>
              <a:rPr lang="fi-FI" sz="2400" dirty="0"/>
              <a:t> </a:t>
            </a:r>
            <a:r>
              <a:rPr lang="fi-FI" sz="2400" dirty="0" err="1"/>
              <a:t>talked</a:t>
            </a:r>
            <a:r>
              <a:rPr lang="fi-FI" sz="2400" dirty="0"/>
              <a:t>, </a:t>
            </a:r>
            <a:r>
              <a:rPr lang="fi-FI" sz="2400" dirty="0" err="1"/>
              <a:t>taking</a:t>
            </a:r>
            <a:r>
              <a:rPr lang="fi-FI" sz="2400" dirty="0"/>
              <a:t> </a:t>
            </a:r>
            <a:r>
              <a:rPr lang="fi-FI" sz="2400" dirty="0" err="1"/>
              <a:t>turns</a:t>
            </a:r>
            <a:endParaRPr lang="fi-FI" sz="2400" dirty="0"/>
          </a:p>
          <a:p>
            <a:pPr marL="0" indent="0">
              <a:buClrTx/>
              <a:buNone/>
            </a:pPr>
            <a:r>
              <a:rPr lang="fi-FI" sz="2400" dirty="0" err="1"/>
              <a:t>others</a:t>
            </a:r>
            <a:r>
              <a:rPr lang="fi-FI" sz="2400" dirty="0"/>
              <a:t> </a:t>
            </a:r>
            <a:r>
              <a:rPr lang="fi-FI" sz="2400" dirty="0" err="1"/>
              <a:t>listened</a:t>
            </a:r>
            <a:r>
              <a:rPr lang="fi-FI" sz="2400" dirty="0"/>
              <a:t>, </a:t>
            </a:r>
            <a:r>
              <a:rPr lang="fi-FI" sz="2400" dirty="0" err="1"/>
              <a:t>doing</a:t>
            </a:r>
            <a:r>
              <a:rPr lang="fi-FI" sz="2400" dirty="0"/>
              <a:t> </a:t>
            </a:r>
            <a:r>
              <a:rPr lang="fi-FI" sz="2400" dirty="0" err="1"/>
              <a:t>something</a:t>
            </a:r>
            <a:r>
              <a:rPr lang="fi-FI" sz="2400" dirty="0"/>
              <a:t> </a:t>
            </a:r>
            <a:r>
              <a:rPr lang="fi-FI" sz="2400" dirty="0" err="1"/>
              <a:t>quiet</a:t>
            </a:r>
            <a:endParaRPr lang="fi-FI" sz="2400" dirty="0"/>
          </a:p>
          <a:p>
            <a:pPr marL="0" indent="0">
              <a:buClrTx/>
              <a:buNone/>
            </a:pPr>
            <a:r>
              <a:rPr lang="fi-FI" sz="2400" dirty="0" err="1"/>
              <a:t>always</a:t>
            </a:r>
            <a:r>
              <a:rPr lang="fi-FI" sz="2400" dirty="0"/>
              <a:t> </a:t>
            </a:r>
            <a:r>
              <a:rPr lang="fi-FI" sz="2400" dirty="0" err="1"/>
              <a:t>something</a:t>
            </a:r>
            <a:r>
              <a:rPr lang="fi-FI" sz="2400" dirty="0"/>
              <a:t> </a:t>
            </a:r>
            <a:r>
              <a:rPr lang="fi-FI" sz="2400" dirty="0" err="1"/>
              <a:t>interactive</a:t>
            </a:r>
            <a:endParaRPr lang="fi-FI" sz="2400" dirty="0"/>
          </a:p>
          <a:p>
            <a:pPr>
              <a:buClrTx/>
              <a:buFont typeface="Arial" panose="020B0604020202020204" pitchFamily="34" charset="0"/>
              <a:buChar char="•"/>
            </a:pPr>
            <a:endParaRPr lang="fi-FI" dirty="0"/>
          </a:p>
        </p:txBody>
      </p:sp>
      <p:sp>
        <p:nvSpPr>
          <p:cNvPr id="5" name="Alatunnisteen paikkamerkki 4"/>
          <p:cNvSpPr>
            <a:spLocks noGrp="1"/>
          </p:cNvSpPr>
          <p:nvPr>
            <p:ph type="ftr" sz="quarter" idx="11"/>
          </p:nvPr>
        </p:nvSpPr>
        <p:spPr/>
        <p:txBody>
          <a:bodyPr/>
          <a:lstStyle/>
          <a:p>
            <a:r>
              <a:rPr lang="en-US" smtClean="0"/>
              <a:t>Sari Auramo, 2017</a:t>
            </a:r>
            <a:endParaRPr lang="en-GB" dirty="0"/>
          </a:p>
        </p:txBody>
      </p:sp>
      <p:sp>
        <p:nvSpPr>
          <p:cNvPr id="6" name="Dian numeron paikkamerkki 5"/>
          <p:cNvSpPr>
            <a:spLocks noGrp="1"/>
          </p:cNvSpPr>
          <p:nvPr>
            <p:ph type="sldNum" sz="quarter" idx="12"/>
          </p:nvPr>
        </p:nvSpPr>
        <p:spPr/>
        <p:txBody>
          <a:bodyPr/>
          <a:lstStyle/>
          <a:p>
            <a:fld id="{A6E131DE-DA31-4CDF-828A-8EB206A3CD12}" type="slidenum">
              <a:rPr lang="en-GB" smtClean="0"/>
              <a:t>11</a:t>
            </a:fld>
            <a:endParaRPr lang="en-GB"/>
          </a:p>
        </p:txBody>
      </p:sp>
    </p:spTree>
    <p:extLst>
      <p:ext uri="{BB962C8B-B14F-4D97-AF65-F5344CB8AC3E}">
        <p14:creationId xmlns:p14="http://schemas.microsoft.com/office/powerpoint/2010/main" val="2549907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54083" y="92046"/>
            <a:ext cx="10058400" cy="1450757"/>
          </a:xfrm>
        </p:spPr>
        <p:txBody>
          <a:bodyPr/>
          <a:lstStyle/>
          <a:p>
            <a:r>
              <a:rPr lang="fi-FI" b="0" dirty="0" smtClean="0"/>
              <a:t>Mikael </a:t>
            </a:r>
            <a:r>
              <a:rPr lang="fi-FI" b="0" dirty="0" err="1" smtClean="0"/>
              <a:t>talking</a:t>
            </a:r>
            <a:r>
              <a:rPr lang="fi-FI" b="0" dirty="0" smtClean="0"/>
              <a:t>… How </a:t>
            </a:r>
            <a:r>
              <a:rPr lang="fi-FI" b="0" dirty="0" err="1" smtClean="0"/>
              <a:t>many</a:t>
            </a:r>
            <a:r>
              <a:rPr lang="fi-FI" b="0" dirty="0"/>
              <a:t>?</a:t>
            </a:r>
          </a:p>
        </p:txBody>
      </p:sp>
      <p:pic>
        <p:nvPicPr>
          <p:cNvPr id="4" name="MikaelSpeaksEnglis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4050" y="1825625"/>
            <a:ext cx="5802313" cy="4351338"/>
          </a:xfrm>
        </p:spPr>
      </p:pic>
      <p:sp>
        <p:nvSpPr>
          <p:cNvPr id="3" name="Alatunnisteen paikkamerkki 2"/>
          <p:cNvSpPr>
            <a:spLocks noGrp="1"/>
          </p:cNvSpPr>
          <p:nvPr>
            <p:ph type="ftr" sz="quarter" idx="11"/>
          </p:nvPr>
        </p:nvSpPr>
        <p:spPr/>
        <p:txBody>
          <a:bodyPr/>
          <a:lstStyle/>
          <a:p>
            <a:r>
              <a:rPr lang="en-US" smtClean="0"/>
              <a:t>Sari Auramo, 2017</a:t>
            </a:r>
            <a:endParaRPr lang="en-GB" dirty="0"/>
          </a:p>
        </p:txBody>
      </p:sp>
      <p:sp>
        <p:nvSpPr>
          <p:cNvPr id="5" name="Dian numeron paikkamerkki 4"/>
          <p:cNvSpPr>
            <a:spLocks noGrp="1"/>
          </p:cNvSpPr>
          <p:nvPr>
            <p:ph type="sldNum" sz="quarter" idx="12"/>
          </p:nvPr>
        </p:nvSpPr>
        <p:spPr/>
        <p:txBody>
          <a:bodyPr/>
          <a:lstStyle/>
          <a:p>
            <a:fld id="{A6E131DE-DA31-4CDF-828A-8EB206A3CD12}" type="slidenum">
              <a:rPr lang="en-GB" smtClean="0"/>
              <a:t>12</a:t>
            </a:fld>
            <a:endParaRPr lang="en-GB"/>
          </a:p>
        </p:txBody>
      </p:sp>
    </p:spTree>
    <p:extLst>
      <p:ext uri="{BB962C8B-B14F-4D97-AF65-F5344CB8AC3E}">
        <p14:creationId xmlns:p14="http://schemas.microsoft.com/office/powerpoint/2010/main" val="1023769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0271" y="551740"/>
            <a:ext cx="10515600" cy="1325563"/>
          </a:xfrm>
        </p:spPr>
        <p:txBody>
          <a:bodyPr/>
          <a:lstStyle/>
          <a:p>
            <a:r>
              <a:rPr lang="fi-FI" b="0" dirty="0" err="1" smtClean="0"/>
              <a:t>The</a:t>
            </a:r>
            <a:r>
              <a:rPr lang="fi-FI" b="0" dirty="0" smtClean="0"/>
              <a:t> </a:t>
            </a:r>
            <a:r>
              <a:rPr lang="fi-FI" b="0" dirty="0" err="1" smtClean="0"/>
              <a:t>results</a:t>
            </a:r>
            <a:endParaRPr lang="fi-FI" b="0" dirty="0"/>
          </a:p>
        </p:txBody>
      </p:sp>
      <p:sp>
        <p:nvSpPr>
          <p:cNvPr id="3" name="Sisällön paikkamerkki 2"/>
          <p:cNvSpPr>
            <a:spLocks noGrp="1"/>
          </p:cNvSpPr>
          <p:nvPr>
            <p:ph idx="1"/>
          </p:nvPr>
        </p:nvSpPr>
        <p:spPr>
          <a:xfrm>
            <a:off x="640271" y="2174186"/>
            <a:ext cx="10515600" cy="3871507"/>
          </a:xfrm>
        </p:spPr>
        <p:txBody>
          <a:bodyPr/>
          <a:lstStyle/>
          <a:p>
            <a:r>
              <a:rPr lang="fi-FI" b="1" dirty="0" err="1" smtClean="0"/>
              <a:t>exellent</a:t>
            </a:r>
            <a:r>
              <a:rPr lang="fi-FI" b="1" dirty="0" smtClean="0"/>
              <a:t> </a:t>
            </a:r>
            <a:r>
              <a:rPr lang="fi-FI" b="1" dirty="0" err="1" smtClean="0"/>
              <a:t>results</a:t>
            </a:r>
            <a:r>
              <a:rPr lang="fi-FI" b="1" dirty="0" smtClean="0"/>
              <a:t> </a:t>
            </a:r>
            <a:r>
              <a:rPr lang="fi-FI" b="1" dirty="0" err="1" smtClean="0"/>
              <a:t>with</a:t>
            </a:r>
            <a:r>
              <a:rPr lang="fi-FI" b="1" dirty="0" smtClean="0"/>
              <a:t> </a:t>
            </a:r>
            <a:r>
              <a:rPr lang="fi-FI" b="1" dirty="0" err="1" smtClean="0"/>
              <a:t>learning</a:t>
            </a:r>
            <a:r>
              <a:rPr lang="fi-FI" b="1" dirty="0" smtClean="0"/>
              <a:t> English </a:t>
            </a:r>
          </a:p>
          <a:p>
            <a:pPr lvl="1"/>
            <a:r>
              <a:rPr lang="fi-FI" dirty="0" err="1" smtClean="0"/>
              <a:t>everyone</a:t>
            </a:r>
            <a:r>
              <a:rPr lang="fi-FI" dirty="0" smtClean="0"/>
              <a:t> </a:t>
            </a:r>
            <a:r>
              <a:rPr lang="fi-FI" dirty="0" err="1" smtClean="0"/>
              <a:t>heard</a:t>
            </a:r>
            <a:r>
              <a:rPr lang="fi-FI" dirty="0" smtClean="0"/>
              <a:t> </a:t>
            </a:r>
            <a:r>
              <a:rPr lang="fi-FI" dirty="0" err="1" smtClean="0"/>
              <a:t>the</a:t>
            </a:r>
            <a:r>
              <a:rPr lang="fi-FI" dirty="0" smtClean="0"/>
              <a:t> </a:t>
            </a:r>
            <a:r>
              <a:rPr lang="fi-FI" dirty="0" err="1" smtClean="0"/>
              <a:t>same</a:t>
            </a:r>
            <a:r>
              <a:rPr lang="fi-FI" dirty="0" smtClean="0"/>
              <a:t> </a:t>
            </a:r>
            <a:r>
              <a:rPr lang="fi-FI" dirty="0" err="1" smtClean="0"/>
              <a:t>sentances</a:t>
            </a:r>
            <a:r>
              <a:rPr lang="fi-FI" dirty="0" smtClean="0"/>
              <a:t> </a:t>
            </a:r>
            <a:r>
              <a:rPr lang="fi-FI" dirty="0" err="1" smtClean="0"/>
              <a:t>many</a:t>
            </a:r>
            <a:r>
              <a:rPr lang="fi-FI" dirty="0" smtClean="0"/>
              <a:t> </a:t>
            </a:r>
            <a:r>
              <a:rPr lang="fi-FI" dirty="0" err="1" smtClean="0"/>
              <a:t>times</a:t>
            </a:r>
            <a:endParaRPr lang="fi-FI" dirty="0" smtClean="0"/>
          </a:p>
          <a:p>
            <a:r>
              <a:rPr lang="fi-FI" b="1" dirty="0" err="1" smtClean="0"/>
              <a:t>real</a:t>
            </a:r>
            <a:r>
              <a:rPr lang="fi-FI" b="1" dirty="0" smtClean="0"/>
              <a:t> </a:t>
            </a:r>
            <a:r>
              <a:rPr lang="fi-FI" b="1" dirty="0" err="1" smtClean="0"/>
              <a:t>use</a:t>
            </a:r>
            <a:r>
              <a:rPr lang="fi-FI" b="1" dirty="0" smtClean="0"/>
              <a:t> for a </a:t>
            </a:r>
            <a:r>
              <a:rPr lang="fi-FI" b="1" dirty="0" err="1" smtClean="0"/>
              <a:t>foreign</a:t>
            </a:r>
            <a:r>
              <a:rPr lang="fi-FI" b="1" dirty="0" smtClean="0"/>
              <a:t> </a:t>
            </a:r>
            <a:r>
              <a:rPr lang="fi-FI" b="1" dirty="0" err="1" smtClean="0"/>
              <a:t>language</a:t>
            </a:r>
            <a:r>
              <a:rPr lang="fi-FI" b="1" dirty="0" smtClean="0"/>
              <a:t> </a:t>
            </a:r>
            <a:r>
              <a:rPr lang="fi-FI" b="1" dirty="0" err="1" smtClean="0"/>
              <a:t>right</a:t>
            </a:r>
            <a:r>
              <a:rPr lang="fi-FI" b="1" dirty="0" smtClean="0"/>
              <a:t> </a:t>
            </a:r>
            <a:r>
              <a:rPr lang="fi-FI" b="1" dirty="0" err="1" smtClean="0"/>
              <a:t>away</a:t>
            </a:r>
            <a:endParaRPr lang="fi-FI" b="1" dirty="0" smtClean="0"/>
          </a:p>
          <a:p>
            <a:pPr lvl="1"/>
            <a:r>
              <a:rPr lang="fi-FI" dirty="0" err="1" smtClean="0"/>
              <a:t>you</a:t>
            </a:r>
            <a:r>
              <a:rPr lang="fi-FI" dirty="0" smtClean="0"/>
              <a:t> </a:t>
            </a:r>
            <a:r>
              <a:rPr lang="fi-FI" dirty="0" err="1" smtClean="0"/>
              <a:t>need</a:t>
            </a:r>
            <a:r>
              <a:rPr lang="fi-FI" dirty="0" smtClean="0"/>
              <a:t> to </a:t>
            </a:r>
            <a:r>
              <a:rPr lang="fi-FI" dirty="0" err="1" smtClean="0"/>
              <a:t>speak</a:t>
            </a:r>
            <a:r>
              <a:rPr lang="fi-FI" dirty="0" smtClean="0"/>
              <a:t> English to </a:t>
            </a:r>
            <a:r>
              <a:rPr lang="fi-FI" dirty="0" err="1" smtClean="0"/>
              <a:t>be</a:t>
            </a:r>
            <a:r>
              <a:rPr lang="fi-FI" dirty="0" smtClean="0"/>
              <a:t> </a:t>
            </a:r>
            <a:r>
              <a:rPr lang="fi-FI" dirty="0" err="1" smtClean="0"/>
              <a:t>understood</a:t>
            </a:r>
            <a:endParaRPr lang="fi-FI" dirty="0" smtClean="0"/>
          </a:p>
          <a:p>
            <a:r>
              <a:rPr lang="fi-FI" b="1" dirty="0" err="1" smtClean="0"/>
              <a:t>motivation</a:t>
            </a:r>
            <a:r>
              <a:rPr lang="fi-FI" b="1" dirty="0" smtClean="0"/>
              <a:t> to </a:t>
            </a:r>
            <a:r>
              <a:rPr lang="fi-FI" b="1" dirty="0" err="1" smtClean="0"/>
              <a:t>learn</a:t>
            </a:r>
            <a:endParaRPr lang="fi-FI" b="1" dirty="0" smtClean="0"/>
          </a:p>
          <a:p>
            <a:pPr lvl="1"/>
            <a:r>
              <a:rPr lang="fi-FI" dirty="0" err="1" smtClean="0"/>
              <a:t>makes</a:t>
            </a:r>
            <a:r>
              <a:rPr lang="fi-FI" dirty="0" smtClean="0"/>
              <a:t> </a:t>
            </a:r>
            <a:r>
              <a:rPr lang="fi-FI" dirty="0" err="1" smtClean="0"/>
              <a:t>more</a:t>
            </a:r>
            <a:r>
              <a:rPr lang="fi-FI" dirty="0" smtClean="0"/>
              <a:t> </a:t>
            </a:r>
            <a:r>
              <a:rPr lang="fi-FI" dirty="0" err="1" smtClean="0"/>
              <a:t>sense</a:t>
            </a:r>
            <a:r>
              <a:rPr lang="fi-FI" dirty="0" smtClean="0"/>
              <a:t> to </a:t>
            </a:r>
            <a:r>
              <a:rPr lang="fi-FI" dirty="0" err="1" smtClean="0"/>
              <a:t>introduce</a:t>
            </a:r>
            <a:r>
              <a:rPr lang="fi-FI" dirty="0" smtClean="0"/>
              <a:t> </a:t>
            </a:r>
            <a:r>
              <a:rPr lang="fi-FI" dirty="0" err="1" smtClean="0"/>
              <a:t>youself</a:t>
            </a:r>
            <a:r>
              <a:rPr lang="fi-FI" dirty="0" smtClean="0"/>
              <a:t> to a </a:t>
            </a:r>
            <a:r>
              <a:rPr lang="fi-FI" dirty="0" err="1" smtClean="0"/>
              <a:t>stranger</a:t>
            </a:r>
            <a:r>
              <a:rPr lang="fi-FI" dirty="0" smtClean="0"/>
              <a:t> </a:t>
            </a:r>
            <a:r>
              <a:rPr lang="fi-FI" dirty="0" err="1" smtClean="0"/>
              <a:t>than</a:t>
            </a:r>
            <a:r>
              <a:rPr lang="fi-FI" dirty="0" smtClean="0"/>
              <a:t> </a:t>
            </a:r>
            <a:r>
              <a:rPr lang="fi-FI" dirty="0" err="1" smtClean="0"/>
              <a:t>you</a:t>
            </a:r>
            <a:r>
              <a:rPr lang="fi-FI" dirty="0" smtClean="0"/>
              <a:t> </a:t>
            </a:r>
            <a:r>
              <a:rPr lang="fi-FI" dirty="0" err="1" smtClean="0"/>
              <a:t>own</a:t>
            </a:r>
            <a:r>
              <a:rPr lang="fi-FI" dirty="0" smtClean="0"/>
              <a:t> </a:t>
            </a:r>
            <a:r>
              <a:rPr lang="fi-FI" dirty="0" err="1" smtClean="0"/>
              <a:t>classmate</a:t>
            </a:r>
            <a:endParaRPr lang="fi-FI" dirty="0" smtClean="0"/>
          </a:p>
          <a:p>
            <a:r>
              <a:rPr lang="fi-FI" b="1" dirty="0" err="1" smtClean="0"/>
              <a:t>courage</a:t>
            </a:r>
            <a:endParaRPr lang="fi-FI" b="1" dirty="0" smtClean="0"/>
          </a:p>
          <a:p>
            <a:pPr lvl="1"/>
            <a:r>
              <a:rPr lang="fi-FI" dirty="0" err="1" smtClean="0"/>
              <a:t>the</a:t>
            </a:r>
            <a:r>
              <a:rPr lang="fi-FI" dirty="0" smtClean="0"/>
              <a:t> </a:t>
            </a:r>
            <a:r>
              <a:rPr lang="fi-FI" dirty="0" err="1" smtClean="0"/>
              <a:t>children</a:t>
            </a:r>
            <a:r>
              <a:rPr lang="fi-FI" dirty="0" smtClean="0"/>
              <a:t> </a:t>
            </a:r>
            <a:r>
              <a:rPr lang="fi-FI" dirty="0" err="1" smtClean="0"/>
              <a:t>are</a:t>
            </a:r>
            <a:r>
              <a:rPr lang="fi-FI" dirty="0" smtClean="0"/>
              <a:t> </a:t>
            </a:r>
            <a:r>
              <a:rPr lang="fi-FI" dirty="0" err="1" smtClean="0"/>
              <a:t>not</a:t>
            </a:r>
            <a:r>
              <a:rPr lang="fi-FI" dirty="0" smtClean="0"/>
              <a:t> </a:t>
            </a:r>
            <a:r>
              <a:rPr lang="fi-FI" dirty="0" err="1" smtClean="0"/>
              <a:t>afraid</a:t>
            </a:r>
            <a:r>
              <a:rPr lang="fi-FI" dirty="0" smtClean="0"/>
              <a:t> of </a:t>
            </a:r>
            <a:r>
              <a:rPr lang="fi-FI" dirty="0" err="1" smtClean="0"/>
              <a:t>using</a:t>
            </a:r>
            <a:r>
              <a:rPr lang="fi-FI" dirty="0" smtClean="0"/>
              <a:t> </a:t>
            </a:r>
            <a:r>
              <a:rPr lang="fi-FI" dirty="0" err="1" smtClean="0"/>
              <a:t>the</a:t>
            </a:r>
            <a:r>
              <a:rPr lang="fi-FI" dirty="0" smtClean="0"/>
              <a:t> </a:t>
            </a:r>
            <a:r>
              <a:rPr lang="fi-FI" dirty="0" err="1" smtClean="0"/>
              <a:t>language</a:t>
            </a:r>
            <a:r>
              <a:rPr lang="fi-FI" dirty="0" smtClean="0"/>
              <a:t> in </a:t>
            </a:r>
            <a:r>
              <a:rPr lang="fi-FI" dirty="0" err="1" smtClean="0"/>
              <a:t>other</a:t>
            </a:r>
            <a:r>
              <a:rPr lang="fi-FI" dirty="0" smtClean="0"/>
              <a:t> </a:t>
            </a:r>
            <a:r>
              <a:rPr lang="fi-FI" dirty="0" err="1" smtClean="0"/>
              <a:t>situations</a:t>
            </a:r>
            <a:endParaRPr lang="fi-FI" dirty="0" smtClean="0"/>
          </a:p>
          <a:p>
            <a:pPr marL="0" indent="0">
              <a:buNone/>
            </a:pPr>
            <a:endParaRPr lang="fi-FI" dirty="0" smtClean="0"/>
          </a:p>
        </p:txBody>
      </p:sp>
      <p:sp>
        <p:nvSpPr>
          <p:cNvPr id="4" name="Alatunnisteen paikkamerkki 3"/>
          <p:cNvSpPr>
            <a:spLocks noGrp="1"/>
          </p:cNvSpPr>
          <p:nvPr>
            <p:ph type="ftr" sz="quarter" idx="11"/>
          </p:nvPr>
        </p:nvSpPr>
        <p:spPr/>
        <p:txBody>
          <a:bodyPr/>
          <a:lstStyle/>
          <a:p>
            <a:r>
              <a:rPr lang="en-US" smtClean="0"/>
              <a:t>Sari Auramo, 2017</a:t>
            </a:r>
            <a:endParaRPr lang="en-GB" dirty="0"/>
          </a:p>
        </p:txBody>
      </p:sp>
      <p:sp>
        <p:nvSpPr>
          <p:cNvPr id="5" name="Dian numeron paikkamerkki 4"/>
          <p:cNvSpPr>
            <a:spLocks noGrp="1"/>
          </p:cNvSpPr>
          <p:nvPr>
            <p:ph type="sldNum" sz="quarter" idx="12"/>
          </p:nvPr>
        </p:nvSpPr>
        <p:spPr/>
        <p:txBody>
          <a:bodyPr/>
          <a:lstStyle/>
          <a:p>
            <a:fld id="{A6E131DE-DA31-4CDF-828A-8EB206A3CD12}" type="slidenum">
              <a:rPr lang="en-GB" smtClean="0"/>
              <a:t>13</a:t>
            </a:fld>
            <a:endParaRPr lang="en-GB"/>
          </a:p>
        </p:txBody>
      </p:sp>
    </p:spTree>
    <p:extLst>
      <p:ext uri="{BB962C8B-B14F-4D97-AF65-F5344CB8AC3E}">
        <p14:creationId xmlns:p14="http://schemas.microsoft.com/office/powerpoint/2010/main" val="2159680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0" dirty="0" err="1" smtClean="0"/>
              <a:t>Fingerm</a:t>
            </a:r>
            <a:r>
              <a:rPr lang="fi-FI" b="0" dirty="0" smtClean="0"/>
              <a:t> – </a:t>
            </a:r>
            <a:r>
              <a:rPr lang="fi-FI" b="0" dirty="0" err="1" smtClean="0"/>
              <a:t>the</a:t>
            </a:r>
            <a:r>
              <a:rPr lang="fi-FI" b="0" dirty="0" smtClean="0"/>
              <a:t> </a:t>
            </a:r>
            <a:r>
              <a:rPr lang="fi-FI" b="0" dirty="0" err="1" smtClean="0"/>
              <a:t>Fish</a:t>
            </a:r>
            <a:endParaRPr lang="fi-FI" b="0" dirty="0"/>
          </a:p>
        </p:txBody>
      </p:sp>
      <p:pic>
        <p:nvPicPr>
          <p:cNvPr id="8" name="Sisällön paikkamerkki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2005" y="3138196"/>
            <a:ext cx="2608154" cy="2696854"/>
          </a:xfrm>
          <a:prstGeom prst="rect">
            <a:avLst/>
          </a:prstGeom>
          <a:ln>
            <a:noFill/>
          </a:ln>
          <a:effectLst>
            <a:softEdge rad="112500"/>
          </a:effectLst>
        </p:spPr>
      </p:pic>
      <p:pic>
        <p:nvPicPr>
          <p:cNvPr id="9" name="Kuv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915" y="201884"/>
            <a:ext cx="4220245" cy="2770574"/>
          </a:xfrm>
          <a:prstGeom prst="rect">
            <a:avLst/>
          </a:prstGeom>
          <a:ln>
            <a:noFill/>
          </a:ln>
          <a:effectLst>
            <a:softEdge rad="112500"/>
          </a:effectLst>
        </p:spPr>
      </p:pic>
      <p:sp>
        <p:nvSpPr>
          <p:cNvPr id="10" name="Tekstiruutu 9"/>
          <p:cNvSpPr txBox="1"/>
          <p:nvPr/>
        </p:nvSpPr>
        <p:spPr>
          <a:xfrm>
            <a:off x="789560" y="1777041"/>
            <a:ext cx="5684809" cy="3785652"/>
          </a:xfrm>
          <a:prstGeom prst="rect">
            <a:avLst/>
          </a:prstGeom>
          <a:noFill/>
        </p:spPr>
        <p:txBody>
          <a:bodyPr wrap="square" rtlCol="0">
            <a:spAutoFit/>
          </a:bodyPr>
          <a:lstStyle/>
          <a:p>
            <a:pPr marL="285750" indent="-285750">
              <a:buFont typeface="Arial" panose="020B0604020202020204" pitchFamily="34" charset="0"/>
              <a:buChar char="•"/>
            </a:pPr>
            <a:r>
              <a:rPr lang="fi-FI" sz="2400" dirty="0" err="1" smtClean="0"/>
              <a:t>two</a:t>
            </a:r>
            <a:r>
              <a:rPr lang="fi-FI" sz="2400" dirty="0" smtClean="0"/>
              <a:t> </a:t>
            </a:r>
            <a:r>
              <a:rPr lang="fi-FI" sz="2400" dirty="0" err="1" smtClean="0"/>
              <a:t>classes</a:t>
            </a:r>
            <a:r>
              <a:rPr lang="fi-FI" sz="2400" dirty="0" smtClean="0"/>
              <a:t>, Finland and Germany</a:t>
            </a:r>
          </a:p>
          <a:p>
            <a:pPr marL="285750" indent="-285750">
              <a:buFont typeface="Arial" panose="020B0604020202020204" pitchFamily="34" charset="0"/>
              <a:buChar char="•"/>
            </a:pPr>
            <a:r>
              <a:rPr lang="fi-FI" sz="2400" dirty="0" err="1" smtClean="0"/>
              <a:t>children</a:t>
            </a:r>
            <a:r>
              <a:rPr lang="fi-FI" sz="2400" dirty="0" smtClean="0"/>
              <a:t> 9-12 </a:t>
            </a:r>
            <a:r>
              <a:rPr lang="fi-FI" sz="2400" dirty="0" err="1" smtClean="0"/>
              <a:t>years</a:t>
            </a:r>
            <a:r>
              <a:rPr lang="fi-FI" sz="2400" dirty="0" smtClean="0"/>
              <a:t> </a:t>
            </a:r>
            <a:r>
              <a:rPr lang="fi-FI" sz="2400" dirty="0" err="1" smtClean="0"/>
              <a:t>old</a:t>
            </a:r>
            <a:endParaRPr lang="fi-FI" sz="2400" dirty="0" smtClean="0"/>
          </a:p>
          <a:p>
            <a:pPr marL="285750" indent="-285750">
              <a:buFont typeface="Arial" panose="020B0604020202020204" pitchFamily="34" charset="0"/>
              <a:buChar char="•"/>
            </a:pPr>
            <a:r>
              <a:rPr lang="fi-FI" sz="2400" dirty="0" smtClean="0"/>
              <a:t>a </a:t>
            </a:r>
            <a:r>
              <a:rPr lang="fi-FI" sz="2400" dirty="0" err="1" smtClean="0"/>
              <a:t>story</a:t>
            </a:r>
            <a:r>
              <a:rPr lang="fi-FI" sz="2400" dirty="0" smtClean="0"/>
              <a:t>, </a:t>
            </a:r>
            <a:r>
              <a:rPr lang="fi-FI" sz="2400" dirty="0" err="1" smtClean="0"/>
              <a:t>Fisherman’s</a:t>
            </a:r>
            <a:r>
              <a:rPr lang="fi-FI" sz="2400" dirty="0" smtClean="0"/>
              <a:t> </a:t>
            </a:r>
            <a:r>
              <a:rPr lang="fi-FI" sz="2400" dirty="0" err="1" smtClean="0"/>
              <a:t>wife</a:t>
            </a:r>
            <a:r>
              <a:rPr lang="fi-FI" sz="2400" dirty="0" smtClean="0"/>
              <a:t>, </a:t>
            </a:r>
            <a:r>
              <a:rPr lang="fi-FI" sz="2400" dirty="0" err="1" smtClean="0"/>
              <a:t>was</a:t>
            </a:r>
            <a:r>
              <a:rPr lang="fi-FI" sz="2400" dirty="0" smtClean="0"/>
              <a:t> </a:t>
            </a:r>
            <a:r>
              <a:rPr lang="fi-FI" sz="2400" dirty="0" err="1" smtClean="0"/>
              <a:t>divided</a:t>
            </a:r>
            <a:r>
              <a:rPr lang="fi-FI" sz="2400" dirty="0" smtClean="0"/>
              <a:t> </a:t>
            </a:r>
            <a:r>
              <a:rPr lang="fi-FI" sz="2400" dirty="0" err="1" smtClean="0"/>
              <a:t>half</a:t>
            </a:r>
            <a:endParaRPr lang="fi-FI" sz="2400" dirty="0" smtClean="0"/>
          </a:p>
          <a:p>
            <a:pPr marL="285750" indent="-285750">
              <a:buFont typeface="Arial" panose="020B0604020202020204" pitchFamily="34" charset="0"/>
              <a:buChar char="•"/>
            </a:pPr>
            <a:r>
              <a:rPr lang="fi-FI" sz="2400" dirty="0" err="1" smtClean="0"/>
              <a:t>the</a:t>
            </a:r>
            <a:r>
              <a:rPr lang="fi-FI" sz="2400" dirty="0" smtClean="0"/>
              <a:t> </a:t>
            </a:r>
            <a:r>
              <a:rPr lang="fi-FI" sz="2400" dirty="0" err="1" smtClean="0"/>
              <a:t>Germans</a:t>
            </a:r>
            <a:r>
              <a:rPr lang="fi-FI" sz="2400" dirty="0" smtClean="0"/>
              <a:t> </a:t>
            </a:r>
            <a:r>
              <a:rPr lang="fi-FI" sz="2400" dirty="0" err="1" smtClean="0"/>
              <a:t>draw</a:t>
            </a:r>
            <a:r>
              <a:rPr lang="fi-FI" sz="2400" dirty="0" smtClean="0"/>
              <a:t> </a:t>
            </a:r>
            <a:r>
              <a:rPr lang="fi-FI" sz="2400" dirty="0" err="1" smtClean="0"/>
              <a:t>pictures</a:t>
            </a:r>
            <a:r>
              <a:rPr lang="fi-FI" sz="2400" dirty="0" smtClean="0"/>
              <a:t> to </a:t>
            </a:r>
            <a:r>
              <a:rPr lang="fi-FI" sz="2400" dirty="0" err="1" smtClean="0"/>
              <a:t>the</a:t>
            </a:r>
            <a:r>
              <a:rPr lang="fi-FI" sz="2400" dirty="0" smtClean="0"/>
              <a:t> </a:t>
            </a:r>
            <a:r>
              <a:rPr lang="fi-FI" sz="2400" dirty="0" err="1" smtClean="0"/>
              <a:t>other</a:t>
            </a:r>
            <a:r>
              <a:rPr lang="fi-FI" sz="2400" dirty="0" smtClean="0"/>
              <a:t> </a:t>
            </a:r>
            <a:r>
              <a:rPr lang="fi-FI" sz="2400" dirty="0" err="1" smtClean="0"/>
              <a:t>half</a:t>
            </a:r>
            <a:r>
              <a:rPr lang="fi-FI" sz="2400" dirty="0" smtClean="0"/>
              <a:t>, </a:t>
            </a:r>
            <a:r>
              <a:rPr lang="fi-FI" sz="2400" dirty="0" err="1" smtClean="0"/>
              <a:t>the</a:t>
            </a:r>
            <a:r>
              <a:rPr lang="fi-FI" sz="2400" dirty="0" smtClean="0"/>
              <a:t> </a:t>
            </a:r>
            <a:r>
              <a:rPr lang="fi-FI" sz="2400" dirty="0" err="1" smtClean="0"/>
              <a:t>Finns</a:t>
            </a:r>
            <a:r>
              <a:rPr lang="fi-FI" sz="2400" dirty="0" smtClean="0"/>
              <a:t> </a:t>
            </a:r>
            <a:r>
              <a:rPr lang="fi-FI" sz="2400" dirty="0" err="1" smtClean="0"/>
              <a:t>the</a:t>
            </a:r>
            <a:r>
              <a:rPr lang="fi-FI" sz="2400" dirty="0" smtClean="0"/>
              <a:t> </a:t>
            </a:r>
            <a:r>
              <a:rPr lang="fi-FI" sz="2400" dirty="0" err="1" smtClean="0"/>
              <a:t>other</a:t>
            </a:r>
            <a:endParaRPr lang="fi-FI" sz="2400" dirty="0" smtClean="0"/>
          </a:p>
          <a:p>
            <a:pPr marL="285750" indent="-285750">
              <a:buFont typeface="Arial" panose="020B0604020202020204" pitchFamily="34" charset="0"/>
              <a:buChar char="•"/>
            </a:pPr>
            <a:r>
              <a:rPr lang="fi-FI" sz="2400" dirty="0" err="1" smtClean="0"/>
              <a:t>the</a:t>
            </a:r>
            <a:r>
              <a:rPr lang="fi-FI" sz="2400" dirty="0" smtClean="0"/>
              <a:t> </a:t>
            </a:r>
            <a:r>
              <a:rPr lang="fi-FI" sz="2400" dirty="0" err="1" smtClean="0"/>
              <a:t>story</a:t>
            </a:r>
            <a:r>
              <a:rPr lang="fi-FI" sz="2400" dirty="0" smtClean="0"/>
              <a:t> </a:t>
            </a:r>
            <a:r>
              <a:rPr lang="fi-FI" sz="2400" dirty="0" err="1" smtClean="0"/>
              <a:t>was</a:t>
            </a:r>
            <a:r>
              <a:rPr lang="fi-FI" sz="2400" dirty="0" smtClean="0"/>
              <a:t> </a:t>
            </a:r>
            <a:r>
              <a:rPr lang="fi-FI" sz="2400" dirty="0" err="1" smtClean="0"/>
              <a:t>recorded</a:t>
            </a:r>
            <a:r>
              <a:rPr lang="fi-FI" sz="2400" dirty="0" smtClean="0"/>
              <a:t> </a:t>
            </a:r>
            <a:r>
              <a:rPr lang="fi-FI" sz="2400" dirty="0" err="1" smtClean="0"/>
              <a:t>both</a:t>
            </a:r>
            <a:r>
              <a:rPr lang="fi-FI" sz="2400" dirty="0" smtClean="0"/>
              <a:t> in </a:t>
            </a:r>
            <a:r>
              <a:rPr lang="fi-FI" sz="2400" dirty="0" err="1" smtClean="0"/>
              <a:t>German</a:t>
            </a:r>
            <a:r>
              <a:rPr lang="fi-FI" sz="2400" dirty="0" smtClean="0"/>
              <a:t> and in </a:t>
            </a:r>
            <a:r>
              <a:rPr lang="fi-FI" sz="2400" dirty="0" err="1" smtClean="0"/>
              <a:t>Finnish</a:t>
            </a:r>
            <a:r>
              <a:rPr lang="fi-FI" sz="2400" dirty="0" smtClean="0"/>
              <a:t> to </a:t>
            </a:r>
            <a:r>
              <a:rPr lang="fi-FI" sz="2400" dirty="0" err="1" smtClean="0"/>
              <a:t>the</a:t>
            </a:r>
            <a:r>
              <a:rPr lang="fi-FI" sz="2400" dirty="0" smtClean="0"/>
              <a:t> PowerPoint </a:t>
            </a:r>
            <a:r>
              <a:rPr lang="fi-FI" sz="2400" dirty="0" err="1" smtClean="0"/>
              <a:t>presentation</a:t>
            </a:r>
            <a:endParaRPr lang="fi-FI" sz="2400" dirty="0" smtClean="0"/>
          </a:p>
          <a:p>
            <a:pPr marL="285750" indent="-285750">
              <a:buFont typeface="Arial" panose="020B0604020202020204" pitchFamily="34" charset="0"/>
              <a:buChar char="•"/>
            </a:pPr>
            <a:r>
              <a:rPr lang="fi-FI" sz="2400" i="1" dirty="0" smtClean="0"/>
              <a:t>”</a:t>
            </a:r>
            <a:r>
              <a:rPr lang="fi-FI" sz="2400" i="1" dirty="0" err="1" smtClean="0"/>
              <a:t>we</a:t>
            </a:r>
            <a:r>
              <a:rPr lang="fi-FI" sz="2400" i="1" dirty="0" smtClean="0"/>
              <a:t> </a:t>
            </a:r>
            <a:r>
              <a:rPr lang="fi-FI" sz="2400" i="1" dirty="0" err="1" smtClean="0"/>
              <a:t>worked</a:t>
            </a:r>
            <a:r>
              <a:rPr lang="fi-FI" sz="2400" i="1" dirty="0" smtClean="0"/>
              <a:t> </a:t>
            </a:r>
            <a:r>
              <a:rPr lang="fi-FI" sz="2400" i="1" dirty="0" err="1" smtClean="0"/>
              <a:t>separately</a:t>
            </a:r>
            <a:r>
              <a:rPr lang="fi-FI" sz="2400" i="1" dirty="0" smtClean="0"/>
              <a:t>, </a:t>
            </a:r>
            <a:r>
              <a:rPr lang="fi-FI" sz="2400" i="1" dirty="0" err="1" smtClean="0"/>
              <a:t>but</a:t>
            </a:r>
            <a:r>
              <a:rPr lang="fi-FI" sz="2400" i="1" dirty="0" smtClean="0"/>
              <a:t> </a:t>
            </a:r>
            <a:r>
              <a:rPr lang="fi-FI" sz="2400" i="1" dirty="0" err="1" smtClean="0"/>
              <a:t>towards</a:t>
            </a:r>
            <a:r>
              <a:rPr lang="fi-FI" sz="2400" i="1" dirty="0" smtClean="0"/>
              <a:t> </a:t>
            </a:r>
            <a:r>
              <a:rPr lang="fi-FI" sz="2400" i="1" dirty="0" err="1" smtClean="0"/>
              <a:t>the</a:t>
            </a:r>
            <a:r>
              <a:rPr lang="fi-FI" sz="2400" i="1" dirty="0" smtClean="0"/>
              <a:t> </a:t>
            </a:r>
            <a:r>
              <a:rPr lang="fi-FI" sz="2400" i="1" dirty="0" err="1" smtClean="0"/>
              <a:t>same</a:t>
            </a:r>
            <a:r>
              <a:rPr lang="fi-FI" sz="2400" i="1" dirty="0" smtClean="0"/>
              <a:t> </a:t>
            </a:r>
            <a:r>
              <a:rPr lang="fi-FI" sz="2400" i="1" dirty="0" err="1" smtClean="0"/>
              <a:t>presentation</a:t>
            </a:r>
            <a:r>
              <a:rPr lang="fi-FI" sz="2400" i="1" dirty="0" smtClean="0"/>
              <a:t>”</a:t>
            </a:r>
          </a:p>
        </p:txBody>
      </p:sp>
    </p:spTree>
    <p:extLst>
      <p:ext uri="{BB962C8B-B14F-4D97-AF65-F5344CB8AC3E}">
        <p14:creationId xmlns:p14="http://schemas.microsoft.com/office/powerpoint/2010/main" val="314340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p:cNvSpPr>
            <a:spLocks noGrp="1"/>
          </p:cNvSpPr>
          <p:nvPr>
            <p:ph type="ftr" sz="quarter" idx="11"/>
          </p:nvPr>
        </p:nvSpPr>
        <p:spPr>
          <a:prstGeom prst="rect">
            <a:avLst/>
          </a:prstGeom>
        </p:spPr>
        <p:txBody>
          <a:bodyPr/>
          <a:lstStyle/>
          <a:p>
            <a:pPr>
              <a:defRPr/>
            </a:pPr>
            <a:r>
              <a:rPr lang="pl-PL" smtClean="0"/>
              <a:t>@Sari Auramo 2017 CC BY-NC-SA</a:t>
            </a:r>
            <a:endParaRPr lang="en-US"/>
          </a:p>
        </p:txBody>
      </p:sp>
      <p:pic>
        <p:nvPicPr>
          <p:cNvPr id="69636" name="Picture 4" descr="Haus-gro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500" y="33217"/>
            <a:ext cx="8812173" cy="6609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9638" name="Picture 6" descr="finnland">
            <a:hlinkClick r:id="" action="ppaction://hlinkshowjump?jump=nextslide">
              <a:snd r:embed="rId8" name="Sound aufgezeichnet"/>
            </a:hlinkClick>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77400" y="6197600"/>
            <a:ext cx="990600" cy="660400"/>
          </a:xfrm>
          <a:prstGeom prst="rect">
            <a:avLst/>
          </a:prstGeom>
          <a:noFill/>
          <a:extLst>
            <a:ext uri="{909E8E84-426E-40DD-AFC4-6F175D3DCCD1}">
              <a14:hiddenFill xmlns:a14="http://schemas.microsoft.com/office/drawing/2010/main">
                <a:solidFill>
                  <a:srgbClr val="FFFFFF"/>
                </a:solidFill>
              </a14:hiddenFill>
            </a:ext>
          </a:extLst>
        </p:spPr>
      </p:pic>
      <p:pic>
        <p:nvPicPr>
          <p:cNvPr id="69642" name="Nauh289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730886" y="6321502"/>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69647" name="Group 15"/>
          <p:cNvGrpSpPr>
            <a:grpSpLocks/>
          </p:cNvGrpSpPr>
          <p:nvPr/>
        </p:nvGrpSpPr>
        <p:grpSpPr bwMode="auto">
          <a:xfrm>
            <a:off x="1524000" y="6248400"/>
            <a:ext cx="914400" cy="609600"/>
            <a:chOff x="0" y="3936"/>
            <a:chExt cx="576" cy="384"/>
          </a:xfrm>
        </p:grpSpPr>
        <p:pic>
          <p:nvPicPr>
            <p:cNvPr id="69644" name="Picture 12" descr="germa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936"/>
              <a:ext cx="576" cy="384"/>
            </a:xfrm>
            <a:prstGeom prst="rect">
              <a:avLst/>
            </a:prstGeom>
            <a:noFill/>
            <a:extLst>
              <a:ext uri="{909E8E84-426E-40DD-AFC4-6F175D3DCCD1}">
                <a14:hiddenFill xmlns:a14="http://schemas.microsoft.com/office/drawing/2010/main">
                  <a:solidFill>
                    <a:srgbClr val="FFFFFF"/>
                  </a:solidFill>
                </a14:hiddenFill>
              </a:ext>
            </a:extLst>
          </p:spPr>
        </p:pic>
        <p:pic>
          <p:nvPicPr>
            <p:cNvPr id="69646" name="Soun2905.WAV">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2">
              <a:extLst>
                <a:ext uri="{28A0092B-C50C-407E-A947-70E740481C1C}">
                  <a14:useLocalDpi xmlns:a14="http://schemas.microsoft.com/office/drawing/2010/main" val="0"/>
                </a:ext>
              </a:extLst>
            </a:blip>
            <a:srcRect/>
            <a:stretch>
              <a:fillRect/>
            </a:stretch>
          </p:blipFill>
          <p:spPr bwMode="auto">
            <a:xfrm>
              <a:off x="192" y="3984"/>
              <a:ext cx="192" cy="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1288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barn(outHorizontal)">
                                      <p:cBhvr>
                                        <p:cTn id="7" dur="5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5000" fill="hold"/>
                                        <p:tgtEl>
                                          <p:spTgt spid="69642"/>
                                        </p:tgtEl>
                                      </p:cBhvr>
                                    </p:cmd>
                                  </p:childTnLst>
                                </p:cTn>
                              </p:par>
                            </p:childTnLst>
                          </p:cTn>
                        </p:par>
                      </p:childTnLst>
                    </p:cTn>
                  </p:par>
                </p:childTnLst>
              </p:cTn>
              <p:nextCondLst>
                <p:cond evt="onClick" delay="0">
                  <p:tgtEl>
                    <p:spTgt spid="69642"/>
                  </p:tgtEl>
                </p:cond>
              </p:nextCondLst>
            </p:seq>
            <p:audio>
              <p:cMediaNode vol="80000">
                <p:cTn id="13" fill="hold" display="0">
                  <p:stCondLst>
                    <p:cond delay="indefinite"/>
                  </p:stCondLst>
                  <p:endCondLst>
                    <p:cond evt="onStopAudio" delay="0">
                      <p:tgtEl>
                        <p:sldTgt/>
                      </p:tgtEl>
                    </p:cond>
                  </p:endCondLst>
                </p:cTn>
                <p:tgtEl>
                  <p:spTgt spid="6964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lstStyle/>
          <a:p>
            <a:r>
              <a:rPr lang="fi-FI" b="0" dirty="0" err="1" smtClean="0"/>
              <a:t>We</a:t>
            </a:r>
            <a:r>
              <a:rPr lang="fi-FI" b="0" dirty="0" smtClean="0"/>
              <a:t> </a:t>
            </a:r>
            <a:r>
              <a:rPr lang="fi-FI" b="0" dirty="0" err="1" smtClean="0"/>
              <a:t>sing</a:t>
            </a:r>
            <a:r>
              <a:rPr lang="fi-FI" b="0" dirty="0" smtClean="0"/>
              <a:t>, </a:t>
            </a:r>
            <a:r>
              <a:rPr lang="fi-FI" b="0" dirty="0" err="1" smtClean="0"/>
              <a:t>you</a:t>
            </a:r>
            <a:r>
              <a:rPr lang="fi-FI" b="0" dirty="0" smtClean="0"/>
              <a:t> </a:t>
            </a:r>
            <a:r>
              <a:rPr lang="fi-FI" b="0" dirty="0" err="1" smtClean="0"/>
              <a:t>sing</a:t>
            </a:r>
            <a:endParaRPr lang="fi-FI" b="0" dirty="0"/>
          </a:p>
        </p:txBody>
      </p:sp>
      <p:sp>
        <p:nvSpPr>
          <p:cNvPr id="6" name="Sisällön paikkamerkki 5"/>
          <p:cNvSpPr>
            <a:spLocks noGrp="1"/>
          </p:cNvSpPr>
          <p:nvPr>
            <p:ph idx="1"/>
          </p:nvPr>
        </p:nvSpPr>
        <p:spPr/>
        <p:txBody>
          <a:bodyPr/>
          <a:lstStyle/>
          <a:p>
            <a:r>
              <a:rPr lang="fi-FI" dirty="0" smtClean="0"/>
              <a:t>6 </a:t>
            </a:r>
            <a:r>
              <a:rPr lang="fi-FI" dirty="0" err="1" smtClean="0"/>
              <a:t>classes</a:t>
            </a:r>
            <a:r>
              <a:rPr lang="fi-FI" dirty="0" smtClean="0"/>
              <a:t> </a:t>
            </a:r>
            <a:r>
              <a:rPr lang="fi-FI" dirty="0" err="1" smtClean="0"/>
              <a:t>from</a:t>
            </a:r>
            <a:r>
              <a:rPr lang="fi-FI" dirty="0" smtClean="0"/>
              <a:t> </a:t>
            </a:r>
            <a:r>
              <a:rPr lang="fi-FI" dirty="0" err="1" smtClean="0"/>
              <a:t>different</a:t>
            </a:r>
            <a:r>
              <a:rPr lang="fi-FI" dirty="0" smtClean="0"/>
              <a:t> </a:t>
            </a:r>
            <a:r>
              <a:rPr lang="fi-FI" dirty="0" err="1" smtClean="0"/>
              <a:t>countries</a:t>
            </a:r>
            <a:endParaRPr lang="fi-FI" dirty="0" smtClean="0"/>
          </a:p>
          <a:p>
            <a:r>
              <a:rPr lang="fi-FI" dirty="0" err="1" smtClean="0"/>
              <a:t>children</a:t>
            </a:r>
            <a:r>
              <a:rPr lang="fi-FI" dirty="0" smtClean="0"/>
              <a:t> 8-12 </a:t>
            </a:r>
            <a:r>
              <a:rPr lang="fi-FI" dirty="0" err="1" smtClean="0"/>
              <a:t>years</a:t>
            </a:r>
            <a:r>
              <a:rPr lang="fi-FI" dirty="0" smtClean="0"/>
              <a:t> </a:t>
            </a:r>
            <a:r>
              <a:rPr lang="fi-FI" dirty="0" err="1" smtClean="0"/>
              <a:t>old</a:t>
            </a:r>
            <a:endParaRPr lang="fi-FI" dirty="0" smtClean="0"/>
          </a:p>
          <a:p>
            <a:r>
              <a:rPr lang="fi-FI" dirty="0" err="1" smtClean="0"/>
              <a:t>we</a:t>
            </a:r>
            <a:r>
              <a:rPr lang="fi-FI" dirty="0" smtClean="0"/>
              <a:t> </a:t>
            </a:r>
            <a:r>
              <a:rPr lang="fi-FI" dirty="0" err="1" smtClean="0"/>
              <a:t>chose</a:t>
            </a:r>
            <a:r>
              <a:rPr lang="fi-FI" dirty="0" smtClean="0"/>
              <a:t> </a:t>
            </a:r>
            <a:r>
              <a:rPr lang="fi-FI" dirty="0" err="1" smtClean="0"/>
              <a:t>songs</a:t>
            </a:r>
            <a:r>
              <a:rPr lang="fi-FI" dirty="0" smtClean="0"/>
              <a:t> </a:t>
            </a:r>
            <a:r>
              <a:rPr lang="fi-FI" dirty="0" err="1" smtClean="0"/>
              <a:t>which</a:t>
            </a:r>
            <a:r>
              <a:rPr lang="fi-FI" dirty="0" smtClean="0"/>
              <a:t> </a:t>
            </a:r>
            <a:r>
              <a:rPr lang="fi-FI" dirty="0" err="1" smtClean="0"/>
              <a:t>have</a:t>
            </a:r>
            <a:r>
              <a:rPr lang="fi-FI" dirty="0" smtClean="0"/>
              <a:t> </a:t>
            </a:r>
            <a:r>
              <a:rPr lang="fi-FI" dirty="0" err="1" smtClean="0"/>
              <a:t>lyrics</a:t>
            </a:r>
            <a:r>
              <a:rPr lang="fi-FI" dirty="0" smtClean="0"/>
              <a:t> in </a:t>
            </a:r>
            <a:r>
              <a:rPr lang="fi-FI" dirty="0" err="1" smtClean="0"/>
              <a:t>all</a:t>
            </a:r>
            <a:r>
              <a:rPr lang="fi-FI" dirty="0" smtClean="0"/>
              <a:t> </a:t>
            </a:r>
            <a:r>
              <a:rPr lang="fi-FI" dirty="0" err="1" smtClean="0"/>
              <a:t>the</a:t>
            </a:r>
            <a:r>
              <a:rPr lang="fi-FI" dirty="0" smtClean="0"/>
              <a:t> </a:t>
            </a:r>
            <a:r>
              <a:rPr lang="fi-FI" dirty="0" err="1" smtClean="0"/>
              <a:t>languages</a:t>
            </a:r>
            <a:r>
              <a:rPr lang="fi-FI" dirty="0" smtClean="0"/>
              <a:t> of us</a:t>
            </a:r>
          </a:p>
          <a:p>
            <a:r>
              <a:rPr lang="fi-FI" dirty="0" err="1" smtClean="0"/>
              <a:t>the</a:t>
            </a:r>
            <a:r>
              <a:rPr lang="fi-FI" dirty="0" smtClean="0"/>
              <a:t> </a:t>
            </a:r>
            <a:r>
              <a:rPr lang="fi-FI" dirty="0" err="1" smtClean="0"/>
              <a:t>songs</a:t>
            </a:r>
            <a:r>
              <a:rPr lang="fi-FI" dirty="0" smtClean="0"/>
              <a:t> </a:t>
            </a:r>
            <a:r>
              <a:rPr lang="fi-FI" dirty="0" err="1" smtClean="0"/>
              <a:t>were</a:t>
            </a:r>
            <a:r>
              <a:rPr lang="fi-FI" dirty="0" smtClean="0"/>
              <a:t> </a:t>
            </a:r>
            <a:r>
              <a:rPr lang="fi-FI" dirty="0" err="1" smtClean="0"/>
              <a:t>recorded</a:t>
            </a:r>
            <a:r>
              <a:rPr lang="fi-FI" dirty="0" smtClean="0"/>
              <a:t> in </a:t>
            </a:r>
            <a:r>
              <a:rPr lang="fi-FI" dirty="0" err="1" smtClean="0"/>
              <a:t>your</a:t>
            </a:r>
            <a:r>
              <a:rPr lang="fi-FI" dirty="0" smtClean="0"/>
              <a:t> </a:t>
            </a:r>
            <a:r>
              <a:rPr lang="fi-FI" dirty="0" err="1" smtClean="0"/>
              <a:t>own</a:t>
            </a:r>
            <a:r>
              <a:rPr lang="fi-FI" dirty="0" smtClean="0"/>
              <a:t> </a:t>
            </a:r>
            <a:r>
              <a:rPr lang="fi-FI" dirty="0" err="1" smtClean="0"/>
              <a:t>language</a:t>
            </a:r>
            <a:r>
              <a:rPr lang="fi-FI" dirty="0" smtClean="0"/>
              <a:t> for </a:t>
            </a:r>
            <a:r>
              <a:rPr lang="fi-FI" dirty="0" err="1" smtClean="0"/>
              <a:t>the</a:t>
            </a:r>
            <a:r>
              <a:rPr lang="fi-FI" dirty="0" smtClean="0"/>
              <a:t> </a:t>
            </a:r>
            <a:r>
              <a:rPr lang="fi-FI" dirty="0" err="1" smtClean="0"/>
              <a:t>others</a:t>
            </a:r>
            <a:r>
              <a:rPr lang="fi-FI" dirty="0" smtClean="0"/>
              <a:t> to </a:t>
            </a:r>
            <a:r>
              <a:rPr lang="fi-FI" dirty="0" err="1" smtClean="0"/>
              <a:t>learn</a:t>
            </a:r>
            <a:endParaRPr lang="fi-FI" dirty="0" smtClean="0"/>
          </a:p>
          <a:p>
            <a:r>
              <a:rPr lang="fi-FI" dirty="0" err="1" smtClean="0"/>
              <a:t>same</a:t>
            </a:r>
            <a:r>
              <a:rPr lang="fi-FI" dirty="0" smtClean="0"/>
              <a:t> </a:t>
            </a:r>
            <a:r>
              <a:rPr lang="fi-FI" dirty="0" err="1" smtClean="0"/>
              <a:t>songs</a:t>
            </a:r>
            <a:r>
              <a:rPr lang="fi-FI" dirty="0" smtClean="0"/>
              <a:t> </a:t>
            </a:r>
            <a:r>
              <a:rPr lang="fi-FI" dirty="0" err="1" smtClean="0"/>
              <a:t>were</a:t>
            </a:r>
            <a:r>
              <a:rPr lang="fi-FI" dirty="0" smtClean="0"/>
              <a:t> </a:t>
            </a:r>
            <a:r>
              <a:rPr lang="fi-FI" dirty="0" err="1" smtClean="0"/>
              <a:t>recorded</a:t>
            </a:r>
            <a:r>
              <a:rPr lang="fi-FI" dirty="0" smtClean="0"/>
              <a:t> </a:t>
            </a:r>
            <a:r>
              <a:rPr lang="fi-FI" dirty="0" err="1" smtClean="0"/>
              <a:t>again</a:t>
            </a:r>
            <a:r>
              <a:rPr lang="fi-FI" dirty="0" smtClean="0"/>
              <a:t>, </a:t>
            </a:r>
            <a:r>
              <a:rPr lang="fi-FI" dirty="0" err="1" smtClean="0"/>
              <a:t>when</a:t>
            </a:r>
            <a:r>
              <a:rPr lang="fi-FI" dirty="0" smtClean="0"/>
              <a:t> </a:t>
            </a:r>
            <a:r>
              <a:rPr lang="fi-FI" dirty="0" err="1" smtClean="0"/>
              <a:t>we</a:t>
            </a:r>
            <a:r>
              <a:rPr lang="fi-FI" dirty="0" smtClean="0"/>
              <a:t> </a:t>
            </a:r>
            <a:r>
              <a:rPr lang="fi-FI" dirty="0" err="1" smtClean="0"/>
              <a:t>used</a:t>
            </a:r>
            <a:r>
              <a:rPr lang="fi-FI" dirty="0" smtClean="0"/>
              <a:t> </a:t>
            </a:r>
            <a:r>
              <a:rPr lang="fi-FI" dirty="0" err="1" smtClean="0"/>
              <a:t>the</a:t>
            </a:r>
            <a:r>
              <a:rPr lang="fi-FI" dirty="0" smtClean="0"/>
              <a:t> </a:t>
            </a:r>
            <a:r>
              <a:rPr lang="fi-FI" dirty="0" err="1" smtClean="0"/>
              <a:t>foreign</a:t>
            </a:r>
            <a:r>
              <a:rPr lang="fi-FI" dirty="0" smtClean="0"/>
              <a:t> </a:t>
            </a:r>
            <a:r>
              <a:rPr lang="fi-FI" dirty="0" err="1" smtClean="0"/>
              <a:t>languages</a:t>
            </a:r>
            <a:endParaRPr lang="fi-FI" dirty="0"/>
          </a:p>
        </p:txBody>
      </p:sp>
      <p:sp>
        <p:nvSpPr>
          <p:cNvPr id="2" name="Alatunnisteen paikkamerkki 1"/>
          <p:cNvSpPr>
            <a:spLocks noGrp="1"/>
          </p:cNvSpPr>
          <p:nvPr>
            <p:ph type="ftr" sz="quarter" idx="11"/>
          </p:nvPr>
        </p:nvSpPr>
        <p:spPr/>
        <p:txBody>
          <a:bodyPr/>
          <a:lstStyle/>
          <a:p>
            <a:r>
              <a:rPr lang="en-US" smtClean="0">
                <a:solidFill>
                  <a:srgbClr val="0041DC"/>
                </a:solidFill>
              </a:rPr>
              <a:t>Sari Auramo, 2017</a:t>
            </a:r>
            <a:endParaRPr lang="en-GB">
              <a:solidFill>
                <a:srgbClr val="0041DC"/>
              </a:solidFill>
            </a:endParaRPr>
          </a:p>
        </p:txBody>
      </p:sp>
      <p:sp>
        <p:nvSpPr>
          <p:cNvPr id="3" name="Dian numeron paikkamerkki 2"/>
          <p:cNvSpPr>
            <a:spLocks noGrp="1"/>
          </p:cNvSpPr>
          <p:nvPr>
            <p:ph type="sldNum" sz="quarter" idx="12"/>
          </p:nvPr>
        </p:nvSpPr>
        <p:spPr/>
        <p:txBody>
          <a:bodyPr/>
          <a:lstStyle/>
          <a:p>
            <a:fld id="{A6E131DE-DA31-4CDF-828A-8EB206A3CD12}" type="slidenum">
              <a:rPr lang="en-GB" smtClean="0">
                <a:solidFill>
                  <a:srgbClr val="0041DC"/>
                </a:solidFill>
              </a:rPr>
              <a:pPr/>
              <a:t>16</a:t>
            </a:fld>
            <a:endParaRPr lang="en-GB">
              <a:solidFill>
                <a:srgbClr val="0041DC"/>
              </a:solidFill>
            </a:endParaRPr>
          </a:p>
        </p:txBody>
      </p:sp>
    </p:spTree>
    <p:extLst>
      <p:ext uri="{BB962C8B-B14F-4D97-AF65-F5344CB8AC3E}">
        <p14:creationId xmlns:p14="http://schemas.microsoft.com/office/powerpoint/2010/main" val="88140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90777" y="2314082"/>
            <a:ext cx="8533250" cy="1325563"/>
          </a:xfrm>
        </p:spPr>
        <p:txBody>
          <a:bodyPr>
            <a:normAutofit fontScale="90000"/>
          </a:bodyPr>
          <a:lstStyle/>
          <a:p>
            <a:r>
              <a:rPr lang="fi-FI" b="0" dirty="0" smtClean="0"/>
              <a:t>And </a:t>
            </a:r>
            <a:r>
              <a:rPr lang="fi-FI" b="0" dirty="0" err="1" smtClean="0"/>
              <a:t>now</a:t>
            </a:r>
            <a:r>
              <a:rPr lang="fi-FI" b="0" dirty="0" smtClean="0"/>
              <a:t>, </a:t>
            </a:r>
            <a:r>
              <a:rPr lang="fi-FI" b="0" dirty="0" err="1" smtClean="0"/>
              <a:t>would</a:t>
            </a:r>
            <a:r>
              <a:rPr lang="fi-FI" b="0" dirty="0" smtClean="0"/>
              <a:t> </a:t>
            </a:r>
            <a:r>
              <a:rPr lang="fi-FI" b="0" dirty="0" err="1" smtClean="0"/>
              <a:t>you</a:t>
            </a:r>
            <a:r>
              <a:rPr lang="fi-FI" b="0" dirty="0" smtClean="0"/>
              <a:t> </a:t>
            </a:r>
            <a:r>
              <a:rPr lang="fi-FI" b="0" dirty="0" err="1" smtClean="0"/>
              <a:t>be</a:t>
            </a:r>
            <a:r>
              <a:rPr lang="fi-FI" b="0" dirty="0" smtClean="0"/>
              <a:t> </a:t>
            </a:r>
            <a:r>
              <a:rPr lang="fi-FI" b="0" dirty="0" err="1" smtClean="0"/>
              <a:t>kind</a:t>
            </a:r>
            <a:r>
              <a:rPr lang="fi-FI" b="0" dirty="0" smtClean="0"/>
              <a:t> </a:t>
            </a:r>
            <a:r>
              <a:rPr lang="fi-FI" b="0" dirty="0" err="1" smtClean="0"/>
              <a:t>enought</a:t>
            </a:r>
            <a:r>
              <a:rPr lang="fi-FI" b="0" dirty="0" smtClean="0"/>
              <a:t> to </a:t>
            </a:r>
            <a:r>
              <a:rPr lang="fi-FI" b="0" dirty="0" err="1" smtClean="0"/>
              <a:t>stand</a:t>
            </a:r>
            <a:r>
              <a:rPr lang="fi-FI" b="0" dirty="0" smtClean="0"/>
              <a:t> </a:t>
            </a:r>
            <a:r>
              <a:rPr lang="fi-FI" b="0" dirty="0" err="1" smtClean="0"/>
              <a:t>up</a:t>
            </a:r>
            <a:r>
              <a:rPr lang="fi-FI" b="0" dirty="0" smtClean="0"/>
              <a:t>?</a:t>
            </a:r>
            <a:endParaRPr lang="fi-FI" b="0" dirty="0"/>
          </a:p>
        </p:txBody>
      </p:sp>
      <p:sp>
        <p:nvSpPr>
          <p:cNvPr id="4" name="Alatunnisteen paikkamerkki 3"/>
          <p:cNvSpPr>
            <a:spLocks noGrp="1"/>
          </p:cNvSpPr>
          <p:nvPr>
            <p:ph type="ftr" sz="quarter" idx="11"/>
          </p:nvPr>
        </p:nvSpPr>
        <p:spPr/>
        <p:txBody>
          <a:bodyPr/>
          <a:lstStyle/>
          <a:p>
            <a:r>
              <a:rPr lang="en-US" smtClean="0">
                <a:solidFill>
                  <a:srgbClr val="0041DC"/>
                </a:solidFill>
              </a:rPr>
              <a:t>Sari Auramo, 2017</a:t>
            </a:r>
            <a:endParaRPr lang="en-GB" dirty="0">
              <a:solidFill>
                <a:srgbClr val="0041DC"/>
              </a:solidFill>
            </a:endParaRPr>
          </a:p>
        </p:txBody>
      </p:sp>
      <p:sp>
        <p:nvSpPr>
          <p:cNvPr id="5" name="Dian numeron paikkamerkki 4"/>
          <p:cNvSpPr>
            <a:spLocks noGrp="1"/>
          </p:cNvSpPr>
          <p:nvPr>
            <p:ph type="sldNum" sz="quarter" idx="12"/>
          </p:nvPr>
        </p:nvSpPr>
        <p:spPr/>
        <p:txBody>
          <a:bodyPr/>
          <a:lstStyle/>
          <a:p>
            <a:fld id="{A6E131DE-DA31-4CDF-828A-8EB206A3CD12}" type="slidenum">
              <a:rPr lang="en-GB" smtClean="0">
                <a:solidFill>
                  <a:srgbClr val="0041DC"/>
                </a:solidFill>
              </a:rPr>
              <a:pPr/>
              <a:t>17</a:t>
            </a:fld>
            <a:endParaRPr lang="en-GB">
              <a:solidFill>
                <a:srgbClr val="0041DC"/>
              </a:solidFill>
            </a:endParaRPr>
          </a:p>
        </p:txBody>
      </p:sp>
    </p:spTree>
    <p:extLst>
      <p:ext uri="{BB962C8B-B14F-4D97-AF65-F5344CB8AC3E}">
        <p14:creationId xmlns:p14="http://schemas.microsoft.com/office/powerpoint/2010/main" val="3830824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ead_shoulders_in_finnishwmv-1xNjWsY30GA_fmt4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7300" y="379762"/>
            <a:ext cx="7901232" cy="5925925"/>
          </a:xfrm>
        </p:spPr>
      </p:pic>
      <p:sp>
        <p:nvSpPr>
          <p:cNvPr id="4" name="Alatunnisteen paikkamerkki 3"/>
          <p:cNvSpPr>
            <a:spLocks noGrp="1"/>
          </p:cNvSpPr>
          <p:nvPr>
            <p:ph type="ftr" sz="quarter" idx="11"/>
          </p:nvPr>
        </p:nvSpPr>
        <p:spPr/>
        <p:txBody>
          <a:bodyPr/>
          <a:lstStyle/>
          <a:p>
            <a:r>
              <a:rPr lang="en-US" smtClean="0">
                <a:solidFill>
                  <a:srgbClr val="0041DC"/>
                </a:solidFill>
              </a:rPr>
              <a:t>Sari Auramo, 2017</a:t>
            </a:r>
            <a:endParaRPr lang="en-GB" dirty="0">
              <a:solidFill>
                <a:srgbClr val="0041DC"/>
              </a:solidFill>
            </a:endParaRPr>
          </a:p>
        </p:txBody>
      </p:sp>
      <p:sp>
        <p:nvSpPr>
          <p:cNvPr id="5" name="Dian numeron paikkamerkki 4"/>
          <p:cNvSpPr>
            <a:spLocks noGrp="1"/>
          </p:cNvSpPr>
          <p:nvPr>
            <p:ph type="sldNum" sz="quarter" idx="12"/>
          </p:nvPr>
        </p:nvSpPr>
        <p:spPr/>
        <p:txBody>
          <a:bodyPr/>
          <a:lstStyle/>
          <a:p>
            <a:fld id="{A6E131DE-DA31-4CDF-828A-8EB206A3CD12}" type="slidenum">
              <a:rPr lang="en-GB" smtClean="0">
                <a:solidFill>
                  <a:srgbClr val="0041DC"/>
                </a:solidFill>
              </a:rPr>
              <a:pPr/>
              <a:t>18</a:t>
            </a:fld>
            <a:endParaRPr lang="en-GB">
              <a:solidFill>
                <a:srgbClr val="0041DC"/>
              </a:solidFill>
            </a:endParaRPr>
          </a:p>
        </p:txBody>
      </p:sp>
    </p:spTree>
    <p:extLst>
      <p:ext uri="{BB962C8B-B14F-4D97-AF65-F5344CB8AC3E}">
        <p14:creationId xmlns:p14="http://schemas.microsoft.com/office/powerpoint/2010/main" val="4023167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0" dirty="0" err="1" smtClean="0"/>
              <a:t>You</a:t>
            </a:r>
            <a:r>
              <a:rPr lang="fi-FI" b="0" dirty="0" smtClean="0"/>
              <a:t> + Me = Fun!</a:t>
            </a:r>
            <a:endParaRPr lang="fi-FI" b="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37230" y="2770656"/>
            <a:ext cx="5026740" cy="3349066"/>
          </a:xfrm>
          <a:prstGeom prst="rect">
            <a:avLst/>
          </a:prstGeom>
          <a:ln>
            <a:noFill/>
          </a:ln>
          <a:effectLst>
            <a:softEdge rad="112500"/>
          </a:effectLst>
        </p:spPr>
      </p:pic>
      <p:sp>
        <p:nvSpPr>
          <p:cNvPr id="5" name="Tekstiruutu 4"/>
          <p:cNvSpPr txBox="1"/>
          <p:nvPr/>
        </p:nvSpPr>
        <p:spPr>
          <a:xfrm>
            <a:off x="789560" y="2147891"/>
            <a:ext cx="5779698" cy="4154984"/>
          </a:xfrm>
          <a:prstGeom prst="rect">
            <a:avLst/>
          </a:prstGeom>
          <a:noFill/>
        </p:spPr>
        <p:txBody>
          <a:bodyPr wrap="square" rtlCol="0">
            <a:spAutoFit/>
          </a:bodyPr>
          <a:lstStyle/>
          <a:p>
            <a:pPr marL="285750" indent="-285750">
              <a:buFont typeface="Arial" panose="020B0604020202020204" pitchFamily="34" charset="0"/>
              <a:buChar char="•"/>
            </a:pPr>
            <a:r>
              <a:rPr lang="fi-FI" sz="2400" dirty="0" smtClean="0"/>
              <a:t>2 </a:t>
            </a:r>
            <a:r>
              <a:rPr lang="fi-FI" sz="2400" dirty="0" err="1" smtClean="0"/>
              <a:t>classes</a:t>
            </a:r>
            <a:r>
              <a:rPr lang="fi-FI" sz="2400" dirty="0" smtClean="0"/>
              <a:t>, Finland and </a:t>
            </a:r>
            <a:r>
              <a:rPr lang="fi-FI" sz="2400" dirty="0" err="1" smtClean="0"/>
              <a:t>The</a:t>
            </a:r>
            <a:r>
              <a:rPr lang="fi-FI" sz="2400" dirty="0" smtClean="0"/>
              <a:t> </a:t>
            </a:r>
            <a:r>
              <a:rPr lang="fi-FI" sz="2400" dirty="0" err="1" smtClean="0"/>
              <a:t>Netherlands</a:t>
            </a:r>
            <a:endParaRPr lang="fi-FI" sz="2400" dirty="0" smtClean="0"/>
          </a:p>
          <a:p>
            <a:pPr marL="285750" indent="-285750">
              <a:buFont typeface="Arial" panose="020B0604020202020204" pitchFamily="34" charset="0"/>
              <a:buChar char="•"/>
            </a:pPr>
            <a:r>
              <a:rPr lang="fi-FI" sz="2400" dirty="0" err="1" smtClean="0"/>
              <a:t>children</a:t>
            </a:r>
            <a:r>
              <a:rPr lang="fi-FI" sz="2400" dirty="0" smtClean="0"/>
              <a:t> 8 </a:t>
            </a:r>
            <a:r>
              <a:rPr lang="fi-FI" sz="2400" dirty="0" err="1" smtClean="0"/>
              <a:t>years</a:t>
            </a:r>
            <a:r>
              <a:rPr lang="fi-FI" sz="2400" dirty="0" smtClean="0"/>
              <a:t> </a:t>
            </a:r>
            <a:r>
              <a:rPr lang="fi-FI" sz="2400" dirty="0" err="1" smtClean="0"/>
              <a:t>old</a:t>
            </a:r>
            <a:endParaRPr lang="fi-FI" sz="2400" dirty="0" smtClean="0"/>
          </a:p>
          <a:p>
            <a:pPr marL="285750" indent="-285750">
              <a:buFont typeface="Arial" panose="020B0604020202020204" pitchFamily="34" charset="0"/>
              <a:buChar char="•"/>
            </a:pPr>
            <a:r>
              <a:rPr lang="fi-FI" sz="2400" dirty="0" err="1" smtClean="0"/>
              <a:t>children</a:t>
            </a:r>
            <a:r>
              <a:rPr lang="fi-FI" sz="2400" dirty="0" smtClean="0"/>
              <a:t> </a:t>
            </a:r>
            <a:r>
              <a:rPr lang="fi-FI" sz="2400" dirty="0" err="1" smtClean="0"/>
              <a:t>looked</a:t>
            </a:r>
            <a:r>
              <a:rPr lang="fi-FI" sz="2400" dirty="0" smtClean="0"/>
              <a:t> </a:t>
            </a:r>
            <a:r>
              <a:rPr lang="fi-FI" sz="2400" dirty="0" err="1" smtClean="0"/>
              <a:t>around</a:t>
            </a:r>
            <a:r>
              <a:rPr lang="fi-FI" sz="2400" dirty="0" smtClean="0"/>
              <a:t> and </a:t>
            </a:r>
            <a:r>
              <a:rPr lang="fi-FI" sz="2400" dirty="0" err="1" smtClean="0"/>
              <a:t>created</a:t>
            </a:r>
            <a:r>
              <a:rPr lang="fi-FI" sz="2400" dirty="0" smtClean="0"/>
              <a:t> </a:t>
            </a:r>
            <a:r>
              <a:rPr lang="fi-FI" sz="2400" dirty="0" err="1" smtClean="0"/>
              <a:t>math</a:t>
            </a:r>
            <a:r>
              <a:rPr lang="fi-FI" sz="2400" dirty="0" smtClean="0"/>
              <a:t> </a:t>
            </a:r>
            <a:r>
              <a:rPr lang="fi-FI" sz="2400" dirty="0" err="1" smtClean="0"/>
              <a:t>problems</a:t>
            </a:r>
            <a:r>
              <a:rPr lang="fi-FI" sz="2400" dirty="0" smtClean="0"/>
              <a:t> </a:t>
            </a:r>
            <a:r>
              <a:rPr lang="fi-FI" sz="2400" dirty="0" err="1" smtClean="0"/>
              <a:t>from</a:t>
            </a:r>
            <a:r>
              <a:rPr lang="fi-FI" sz="2400" dirty="0" smtClean="0"/>
              <a:t> </a:t>
            </a:r>
            <a:r>
              <a:rPr lang="fi-FI" sz="2400" dirty="0" err="1" smtClean="0"/>
              <a:t>their</a:t>
            </a:r>
            <a:r>
              <a:rPr lang="fi-FI" sz="2400" dirty="0" smtClean="0"/>
              <a:t> </a:t>
            </a:r>
            <a:r>
              <a:rPr lang="fi-FI" sz="2400" dirty="0" err="1" smtClean="0"/>
              <a:t>surroundings</a:t>
            </a:r>
            <a:endParaRPr lang="fi-FI" sz="2400" dirty="0" smtClean="0"/>
          </a:p>
          <a:p>
            <a:pPr marL="285750" indent="-285750">
              <a:buFont typeface="Arial" panose="020B0604020202020204" pitchFamily="34" charset="0"/>
              <a:buChar char="•"/>
            </a:pPr>
            <a:r>
              <a:rPr lang="fi-FI" sz="2400" dirty="0" err="1" smtClean="0"/>
              <a:t>teachers</a:t>
            </a:r>
            <a:r>
              <a:rPr lang="fi-FI" sz="2400" dirty="0" smtClean="0"/>
              <a:t> </a:t>
            </a:r>
            <a:r>
              <a:rPr lang="fi-FI" sz="2400" dirty="0" err="1" smtClean="0"/>
              <a:t>translated</a:t>
            </a:r>
            <a:r>
              <a:rPr lang="fi-FI" sz="2400" dirty="0" smtClean="0"/>
              <a:t> </a:t>
            </a:r>
            <a:r>
              <a:rPr lang="fi-FI" sz="2400" dirty="0" err="1" smtClean="0"/>
              <a:t>them</a:t>
            </a:r>
            <a:r>
              <a:rPr lang="fi-FI" sz="2400" dirty="0" smtClean="0"/>
              <a:t> into English</a:t>
            </a:r>
          </a:p>
          <a:p>
            <a:pPr marL="285750" indent="-285750">
              <a:buFont typeface="Arial" panose="020B0604020202020204" pitchFamily="34" charset="0"/>
              <a:buChar char="•"/>
            </a:pPr>
            <a:r>
              <a:rPr lang="fi-FI" sz="2400" dirty="0" err="1" smtClean="0"/>
              <a:t>children</a:t>
            </a:r>
            <a:r>
              <a:rPr lang="fi-FI" sz="2400" dirty="0" smtClean="0"/>
              <a:t> at </a:t>
            </a:r>
            <a:r>
              <a:rPr lang="fi-FI" sz="2400" dirty="0" err="1" smtClean="0"/>
              <a:t>the</a:t>
            </a:r>
            <a:r>
              <a:rPr lang="fi-FI" sz="2400" dirty="0" smtClean="0"/>
              <a:t> </a:t>
            </a:r>
            <a:r>
              <a:rPr lang="fi-FI" sz="2400" dirty="0" err="1" smtClean="0"/>
              <a:t>other</a:t>
            </a:r>
            <a:r>
              <a:rPr lang="fi-FI" sz="2400" dirty="0" smtClean="0"/>
              <a:t> country </a:t>
            </a:r>
            <a:r>
              <a:rPr lang="fi-FI" sz="2400" dirty="0" err="1" smtClean="0"/>
              <a:t>tried</a:t>
            </a:r>
            <a:r>
              <a:rPr lang="fi-FI" sz="2400" dirty="0" smtClean="0"/>
              <a:t> to </a:t>
            </a:r>
            <a:r>
              <a:rPr lang="fi-FI" sz="2400" dirty="0" err="1" smtClean="0"/>
              <a:t>solve</a:t>
            </a:r>
            <a:r>
              <a:rPr lang="fi-FI" sz="2400" dirty="0" smtClean="0"/>
              <a:t> </a:t>
            </a:r>
            <a:r>
              <a:rPr lang="fi-FI" sz="2400" dirty="0" err="1" smtClean="0"/>
              <a:t>the</a:t>
            </a:r>
            <a:r>
              <a:rPr lang="fi-FI" sz="2400" dirty="0" smtClean="0"/>
              <a:t> </a:t>
            </a:r>
            <a:r>
              <a:rPr lang="fi-FI" sz="2400" dirty="0" err="1" smtClean="0"/>
              <a:t>problems</a:t>
            </a:r>
            <a:r>
              <a:rPr lang="fi-FI" sz="2400" dirty="0" smtClean="0"/>
              <a:t> </a:t>
            </a:r>
            <a:r>
              <a:rPr lang="fi-FI" sz="2400" dirty="0" err="1" smtClean="0"/>
              <a:t>sent</a:t>
            </a:r>
            <a:r>
              <a:rPr lang="fi-FI" sz="2400" dirty="0" smtClean="0"/>
              <a:t> </a:t>
            </a:r>
            <a:r>
              <a:rPr lang="fi-FI" sz="2400" dirty="0" err="1" smtClean="0"/>
              <a:t>by</a:t>
            </a:r>
            <a:r>
              <a:rPr lang="fi-FI" sz="2400" dirty="0" smtClean="0"/>
              <a:t> </a:t>
            </a:r>
            <a:r>
              <a:rPr lang="fi-FI" sz="2400" dirty="0" err="1" smtClean="0"/>
              <a:t>the</a:t>
            </a:r>
            <a:r>
              <a:rPr lang="fi-FI" sz="2400" dirty="0" smtClean="0"/>
              <a:t> </a:t>
            </a:r>
            <a:r>
              <a:rPr lang="fi-FI" sz="2400" dirty="0" err="1" smtClean="0"/>
              <a:t>other</a:t>
            </a:r>
            <a:r>
              <a:rPr lang="fi-FI" sz="2400" dirty="0" smtClean="0"/>
              <a:t> </a:t>
            </a:r>
            <a:r>
              <a:rPr lang="fi-FI" sz="2400" dirty="0" err="1" smtClean="0"/>
              <a:t>ones</a:t>
            </a:r>
            <a:endParaRPr lang="fi-FI" sz="2400" dirty="0" smtClean="0"/>
          </a:p>
          <a:p>
            <a:pPr marL="285750" indent="-285750">
              <a:buFont typeface="Arial" panose="020B0604020202020204" pitchFamily="34" charset="0"/>
              <a:buChar char="•"/>
            </a:pPr>
            <a:r>
              <a:rPr lang="fi-FI" sz="2400" i="1" dirty="0" smtClean="0"/>
              <a:t>”</a:t>
            </a:r>
            <a:r>
              <a:rPr lang="fi-FI" sz="2400" i="1" dirty="0" err="1" smtClean="0"/>
              <a:t>We</a:t>
            </a:r>
            <a:r>
              <a:rPr lang="fi-FI" sz="2400" i="1" dirty="0" smtClean="0"/>
              <a:t> made </a:t>
            </a:r>
            <a:r>
              <a:rPr lang="fi-FI" sz="2400" i="1" dirty="0" err="1" smtClean="0"/>
              <a:t>something</a:t>
            </a:r>
            <a:r>
              <a:rPr lang="fi-FI" sz="2400" i="1" dirty="0" smtClean="0"/>
              <a:t> for </a:t>
            </a:r>
            <a:r>
              <a:rPr lang="fi-FI" sz="2400" i="1" dirty="0" err="1" smtClean="0"/>
              <a:t>you</a:t>
            </a:r>
            <a:r>
              <a:rPr lang="fi-FI" sz="2400" i="1" dirty="0" smtClean="0"/>
              <a:t> and </a:t>
            </a:r>
            <a:r>
              <a:rPr lang="fi-FI" sz="2400" i="1" dirty="0" err="1" smtClean="0"/>
              <a:t>you</a:t>
            </a:r>
            <a:r>
              <a:rPr lang="fi-FI" sz="2400" i="1" dirty="0" smtClean="0"/>
              <a:t> made for us”</a:t>
            </a:r>
          </a:p>
          <a:p>
            <a:pPr marL="285750" indent="-285750">
              <a:buFont typeface="Arial" panose="020B0604020202020204" pitchFamily="34" charset="0"/>
              <a:buChar char="•"/>
            </a:pPr>
            <a:endParaRPr lang="fi-FI" sz="2400" dirty="0" smtClean="0"/>
          </a:p>
          <a:p>
            <a:pPr marL="285750" indent="-285750">
              <a:buFont typeface="Arial" panose="020B0604020202020204" pitchFamily="34" charset="0"/>
              <a:buChar char="•"/>
            </a:pPr>
            <a:endParaRPr lang="fi-FI" sz="2400" dirty="0"/>
          </a:p>
        </p:txBody>
      </p:sp>
    </p:spTree>
    <p:extLst>
      <p:ext uri="{BB962C8B-B14F-4D97-AF65-F5344CB8AC3E}">
        <p14:creationId xmlns:p14="http://schemas.microsoft.com/office/powerpoint/2010/main" val="2062930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Content of </a:t>
            </a:r>
            <a:r>
              <a:rPr lang="fi-FI" dirty="0" err="1" smtClean="0"/>
              <a:t>the</a:t>
            </a:r>
            <a:r>
              <a:rPr lang="fi-FI" dirty="0" smtClean="0"/>
              <a:t> </a:t>
            </a:r>
            <a:r>
              <a:rPr lang="fi-FI" dirty="0" err="1" smtClean="0"/>
              <a:t>presentation</a:t>
            </a:r>
            <a:endParaRPr lang="fi-FI" dirty="0"/>
          </a:p>
        </p:txBody>
      </p:sp>
      <p:sp>
        <p:nvSpPr>
          <p:cNvPr id="3" name="Sisällön paikkamerkki 2"/>
          <p:cNvSpPr>
            <a:spLocks noGrp="1"/>
          </p:cNvSpPr>
          <p:nvPr>
            <p:ph idx="1"/>
          </p:nvPr>
        </p:nvSpPr>
        <p:spPr/>
        <p:txBody>
          <a:bodyPr>
            <a:normAutofit/>
          </a:bodyPr>
          <a:lstStyle/>
          <a:p>
            <a:pPr lvl="1">
              <a:buFont typeface="Wingdings" panose="05000000000000000000" pitchFamily="2" charset="2"/>
              <a:buChar char="§"/>
            </a:pPr>
            <a:r>
              <a:rPr lang="fi-FI" sz="3600" dirty="0" err="1" smtClean="0"/>
              <a:t>eTwinning</a:t>
            </a:r>
            <a:endParaRPr lang="fi-FI" sz="3600" dirty="0" smtClean="0"/>
          </a:p>
          <a:p>
            <a:pPr lvl="1">
              <a:buFont typeface="Wingdings" panose="05000000000000000000" pitchFamily="2" charset="2"/>
              <a:buChar char="§"/>
            </a:pPr>
            <a:r>
              <a:rPr lang="fi-FI" sz="3600" dirty="0" err="1" smtClean="0"/>
              <a:t>eTwinning</a:t>
            </a:r>
            <a:r>
              <a:rPr lang="fi-FI" sz="3600" dirty="0" smtClean="0"/>
              <a:t> </a:t>
            </a:r>
            <a:r>
              <a:rPr lang="fi-FI" sz="3600" dirty="0" err="1" smtClean="0"/>
              <a:t>projects</a:t>
            </a:r>
            <a:r>
              <a:rPr lang="fi-FI" sz="3600" dirty="0" smtClean="0"/>
              <a:t> in general</a:t>
            </a:r>
          </a:p>
          <a:p>
            <a:pPr lvl="1">
              <a:buFont typeface="Wingdings" panose="05000000000000000000" pitchFamily="2" charset="2"/>
              <a:buChar char="§"/>
            </a:pPr>
            <a:r>
              <a:rPr lang="fi-FI" sz="3600" dirty="0" err="1" smtClean="0"/>
              <a:t>Twinspace</a:t>
            </a:r>
            <a:r>
              <a:rPr lang="fi-FI" sz="3600" dirty="0" smtClean="0"/>
              <a:t> as a </a:t>
            </a:r>
            <a:r>
              <a:rPr lang="fi-FI" sz="3600" dirty="0" err="1" smtClean="0"/>
              <a:t>project</a:t>
            </a:r>
            <a:r>
              <a:rPr lang="fi-FI" sz="3600" dirty="0" smtClean="0"/>
              <a:t> </a:t>
            </a:r>
            <a:r>
              <a:rPr lang="fi-FI" sz="3600" dirty="0" err="1" smtClean="0"/>
              <a:t>platform</a:t>
            </a:r>
            <a:endParaRPr lang="fi-FI" sz="3600" dirty="0" smtClean="0"/>
          </a:p>
          <a:p>
            <a:pPr lvl="1">
              <a:buFont typeface="Wingdings" panose="05000000000000000000" pitchFamily="2" charset="2"/>
              <a:buChar char="§"/>
            </a:pPr>
            <a:r>
              <a:rPr lang="fi-FI" sz="3600" dirty="0" smtClean="0"/>
              <a:t> and </a:t>
            </a:r>
            <a:r>
              <a:rPr lang="fi-FI" sz="3600" dirty="0" err="1" smtClean="0"/>
              <a:t>some</a:t>
            </a:r>
            <a:r>
              <a:rPr lang="fi-FI" sz="3600" dirty="0" smtClean="0"/>
              <a:t> </a:t>
            </a:r>
            <a:r>
              <a:rPr lang="fi-FI" sz="3600" dirty="0" err="1" smtClean="0"/>
              <a:t>talk</a:t>
            </a:r>
            <a:r>
              <a:rPr lang="fi-FI" sz="3600" dirty="0" smtClean="0"/>
              <a:t> </a:t>
            </a:r>
            <a:r>
              <a:rPr lang="fi-FI" sz="3600" dirty="0" err="1" smtClean="0"/>
              <a:t>about</a:t>
            </a:r>
            <a:r>
              <a:rPr lang="fi-FI" sz="3600" dirty="0" smtClean="0"/>
              <a:t> </a:t>
            </a:r>
            <a:r>
              <a:rPr lang="fi-FI" sz="3600" dirty="0" err="1" smtClean="0"/>
              <a:t>other</a:t>
            </a:r>
            <a:r>
              <a:rPr lang="fi-FI" sz="3600" dirty="0" smtClean="0"/>
              <a:t> </a:t>
            </a:r>
            <a:r>
              <a:rPr lang="fi-FI" sz="3600" dirty="0" err="1" smtClean="0"/>
              <a:t>possible</a:t>
            </a:r>
            <a:r>
              <a:rPr lang="fi-FI" sz="3600" dirty="0" smtClean="0"/>
              <a:t> </a:t>
            </a:r>
            <a:r>
              <a:rPr lang="fi-FI" sz="3600" dirty="0" err="1" smtClean="0"/>
              <a:t>platforms</a:t>
            </a:r>
            <a:endParaRPr lang="fi-FI" sz="3600" dirty="0" smtClean="0"/>
          </a:p>
          <a:p>
            <a:pPr lvl="1">
              <a:buFont typeface="Wingdings" panose="05000000000000000000" pitchFamily="2" charset="2"/>
              <a:buChar char="§"/>
            </a:pPr>
            <a:endParaRPr lang="fi-FI" sz="3600" dirty="0"/>
          </a:p>
          <a:p>
            <a:pPr lvl="1">
              <a:buFont typeface="Wingdings" panose="05000000000000000000" pitchFamily="2" charset="2"/>
              <a:buChar char="§"/>
            </a:pPr>
            <a:endParaRPr lang="fi-FI" sz="3600" dirty="0" smtClean="0"/>
          </a:p>
          <a:p>
            <a:endParaRPr lang="fi-FI" dirty="0"/>
          </a:p>
        </p:txBody>
      </p:sp>
    </p:spTree>
    <p:extLst>
      <p:ext uri="{BB962C8B-B14F-4D97-AF65-F5344CB8AC3E}">
        <p14:creationId xmlns:p14="http://schemas.microsoft.com/office/powerpoint/2010/main" val="4207434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P5902.JPG"/>
          <p:cNvPicPr>
            <a:picLocks noChangeAspect="1"/>
          </p:cNvPicPr>
          <p:nvPr/>
        </p:nvPicPr>
        <p:blipFill>
          <a:blip r:embed="rId2" cstate="print"/>
          <a:stretch>
            <a:fillRect/>
          </a:stretch>
        </p:blipFill>
        <p:spPr>
          <a:xfrm>
            <a:off x="2567608" y="555169"/>
            <a:ext cx="4171334" cy="2792381"/>
          </a:xfrm>
          <a:prstGeom prst="rect">
            <a:avLst/>
          </a:prstGeom>
          <a:ln>
            <a:noFill/>
          </a:ln>
          <a:effectLst>
            <a:softEdge rad="112500"/>
          </a:effectLst>
        </p:spPr>
      </p:pic>
      <p:pic>
        <p:nvPicPr>
          <p:cNvPr id="3" name="Afbeelding 2" descr="IMGP5903.JPG"/>
          <p:cNvPicPr>
            <a:picLocks noChangeAspect="1"/>
          </p:cNvPicPr>
          <p:nvPr/>
        </p:nvPicPr>
        <p:blipFill>
          <a:blip r:embed="rId3" cstate="print"/>
          <a:stretch>
            <a:fillRect/>
          </a:stretch>
        </p:blipFill>
        <p:spPr>
          <a:xfrm>
            <a:off x="2567608" y="3463006"/>
            <a:ext cx="4171334" cy="2792381"/>
          </a:xfrm>
          <a:prstGeom prst="rect">
            <a:avLst/>
          </a:prstGeom>
          <a:ln>
            <a:noFill/>
          </a:ln>
          <a:effectLst>
            <a:softEdge rad="112500"/>
          </a:effectLst>
        </p:spPr>
      </p:pic>
      <p:sp>
        <p:nvSpPr>
          <p:cNvPr id="4" name="Tekstvak 3"/>
          <p:cNvSpPr txBox="1"/>
          <p:nvPr/>
        </p:nvSpPr>
        <p:spPr>
          <a:xfrm>
            <a:off x="6953256" y="1285860"/>
            <a:ext cx="3357586" cy="3416320"/>
          </a:xfrm>
          <a:prstGeom prst="rect">
            <a:avLst/>
          </a:prstGeom>
          <a:noFill/>
        </p:spPr>
        <p:txBody>
          <a:bodyPr wrap="square" rtlCol="0">
            <a:spAutoFit/>
          </a:bodyPr>
          <a:lstStyle/>
          <a:p>
            <a:r>
              <a:rPr lang="nl-NL" dirty="0" err="1">
                <a:latin typeface="+mj-lt"/>
              </a:rPr>
              <a:t>How</a:t>
            </a:r>
            <a:r>
              <a:rPr lang="nl-NL" dirty="0">
                <a:latin typeface="+mj-lt"/>
              </a:rPr>
              <a:t> </a:t>
            </a:r>
            <a:r>
              <a:rPr lang="nl-NL" dirty="0" err="1">
                <a:latin typeface="+mj-lt"/>
              </a:rPr>
              <a:t>many</a:t>
            </a:r>
            <a:r>
              <a:rPr lang="nl-NL" dirty="0">
                <a:latin typeface="+mj-lt"/>
              </a:rPr>
              <a:t> boys are in </a:t>
            </a:r>
            <a:r>
              <a:rPr lang="nl-NL" dirty="0" err="1">
                <a:latin typeface="+mj-lt"/>
              </a:rPr>
              <a:t>our</a:t>
            </a:r>
            <a:r>
              <a:rPr lang="nl-NL" dirty="0">
                <a:latin typeface="+mj-lt"/>
              </a:rPr>
              <a:t> </a:t>
            </a:r>
            <a:r>
              <a:rPr lang="nl-NL" dirty="0" err="1">
                <a:latin typeface="+mj-lt"/>
              </a:rPr>
              <a:t>class</a:t>
            </a:r>
            <a:r>
              <a:rPr lang="nl-NL" dirty="0">
                <a:latin typeface="+mj-lt"/>
              </a:rPr>
              <a:t>?</a:t>
            </a:r>
          </a:p>
          <a:p>
            <a:r>
              <a:rPr lang="nl-NL" dirty="0" err="1">
                <a:latin typeface="+mj-lt"/>
              </a:rPr>
              <a:t>How</a:t>
            </a:r>
            <a:r>
              <a:rPr lang="nl-NL" dirty="0">
                <a:latin typeface="+mj-lt"/>
              </a:rPr>
              <a:t> </a:t>
            </a:r>
            <a:r>
              <a:rPr lang="nl-NL" dirty="0" err="1">
                <a:latin typeface="+mj-lt"/>
              </a:rPr>
              <a:t>many</a:t>
            </a:r>
            <a:r>
              <a:rPr lang="nl-NL" dirty="0">
                <a:latin typeface="+mj-lt"/>
              </a:rPr>
              <a:t> </a:t>
            </a:r>
            <a:r>
              <a:rPr lang="nl-NL" dirty="0" err="1">
                <a:latin typeface="+mj-lt"/>
              </a:rPr>
              <a:t>girls</a:t>
            </a:r>
            <a:r>
              <a:rPr lang="nl-NL" dirty="0">
                <a:latin typeface="+mj-lt"/>
              </a:rPr>
              <a:t> are in </a:t>
            </a:r>
            <a:r>
              <a:rPr lang="nl-NL" dirty="0" err="1">
                <a:latin typeface="+mj-lt"/>
              </a:rPr>
              <a:t>our</a:t>
            </a:r>
            <a:r>
              <a:rPr lang="nl-NL" dirty="0">
                <a:latin typeface="+mj-lt"/>
              </a:rPr>
              <a:t> </a:t>
            </a:r>
            <a:r>
              <a:rPr lang="nl-NL" dirty="0" err="1">
                <a:latin typeface="+mj-lt"/>
              </a:rPr>
              <a:t>class</a:t>
            </a:r>
            <a:r>
              <a:rPr lang="nl-NL" dirty="0">
                <a:latin typeface="+mj-lt"/>
              </a:rPr>
              <a:t>?</a:t>
            </a:r>
          </a:p>
          <a:p>
            <a:r>
              <a:rPr lang="nl-NL" dirty="0" err="1">
                <a:latin typeface="+mj-lt"/>
              </a:rPr>
              <a:t>How</a:t>
            </a:r>
            <a:r>
              <a:rPr lang="nl-NL" dirty="0">
                <a:latin typeface="+mj-lt"/>
              </a:rPr>
              <a:t> </a:t>
            </a:r>
            <a:r>
              <a:rPr lang="nl-NL" dirty="0" err="1">
                <a:latin typeface="+mj-lt"/>
              </a:rPr>
              <a:t>many</a:t>
            </a:r>
            <a:r>
              <a:rPr lang="nl-NL" dirty="0">
                <a:latin typeface="+mj-lt"/>
              </a:rPr>
              <a:t> </a:t>
            </a:r>
            <a:r>
              <a:rPr lang="nl-NL" dirty="0" err="1">
                <a:latin typeface="+mj-lt"/>
              </a:rPr>
              <a:t>children</a:t>
            </a:r>
            <a:r>
              <a:rPr lang="nl-NL" dirty="0">
                <a:latin typeface="+mj-lt"/>
              </a:rPr>
              <a:t> in </a:t>
            </a:r>
            <a:r>
              <a:rPr lang="nl-NL" dirty="0" err="1">
                <a:latin typeface="+mj-lt"/>
              </a:rPr>
              <a:t>total</a:t>
            </a:r>
            <a:r>
              <a:rPr lang="nl-NL" dirty="0">
                <a:latin typeface="+mj-lt"/>
              </a:rPr>
              <a:t>?</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latin typeface="+mj-lt"/>
              </a:rPr>
              <a:t>Love </a:t>
            </a:r>
            <a:r>
              <a:rPr lang="nl-NL" dirty="0" err="1">
                <a:latin typeface="+mj-lt"/>
              </a:rPr>
              <a:t>from</a:t>
            </a:r>
            <a:r>
              <a:rPr lang="nl-NL" dirty="0">
                <a:latin typeface="+mj-lt"/>
              </a:rPr>
              <a:t> Sylvie and  Sem</a:t>
            </a:r>
          </a:p>
        </p:txBody>
      </p:sp>
      <p:sp>
        <p:nvSpPr>
          <p:cNvPr id="5" name="Alatunnisteen paikkamerkki 4"/>
          <p:cNvSpPr>
            <a:spLocks noGrp="1"/>
          </p:cNvSpPr>
          <p:nvPr>
            <p:ph type="ftr" sz="quarter" idx="11"/>
          </p:nvPr>
        </p:nvSpPr>
        <p:spPr>
          <a:xfrm>
            <a:off x="1748900" y="6370843"/>
            <a:ext cx="4328808" cy="262309"/>
          </a:xfrm>
        </p:spPr>
        <p:txBody>
          <a:bodyPr/>
          <a:lstStyle/>
          <a:p>
            <a:r>
              <a:rPr lang="pl-PL" dirty="0" smtClean="0"/>
              <a:t>Sari Auramo 2017</a:t>
            </a:r>
            <a:endParaRPr lang="fi-FI" dirty="0"/>
          </a:p>
        </p:txBody>
      </p:sp>
    </p:spTree>
    <p:extLst>
      <p:ext uri="{BB962C8B-B14F-4D97-AF65-F5344CB8AC3E}">
        <p14:creationId xmlns:p14="http://schemas.microsoft.com/office/powerpoint/2010/main" val="281562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Applications and </a:t>
            </a:r>
            <a:r>
              <a:rPr lang="fi-FI" dirty="0" err="1" smtClean="0"/>
              <a:t>tools</a:t>
            </a:r>
            <a:endParaRPr lang="fi-FI" dirty="0"/>
          </a:p>
        </p:txBody>
      </p:sp>
      <p:sp>
        <p:nvSpPr>
          <p:cNvPr id="3" name="Sisällön paikkamerkki 2"/>
          <p:cNvSpPr>
            <a:spLocks noGrp="1"/>
          </p:cNvSpPr>
          <p:nvPr>
            <p:ph idx="1"/>
          </p:nvPr>
        </p:nvSpPr>
        <p:spPr/>
        <p:txBody>
          <a:bodyPr/>
          <a:lstStyle/>
          <a:p>
            <a:r>
              <a:rPr lang="fi-FI" dirty="0" smtClean="0"/>
              <a:t>- </a:t>
            </a:r>
            <a:r>
              <a:rPr lang="fi-FI" dirty="0" err="1" smtClean="0"/>
              <a:t>you</a:t>
            </a:r>
            <a:r>
              <a:rPr lang="fi-FI" dirty="0" smtClean="0"/>
              <a:t> </a:t>
            </a:r>
            <a:r>
              <a:rPr lang="fi-FI" dirty="0" err="1" smtClean="0"/>
              <a:t>can</a:t>
            </a:r>
            <a:r>
              <a:rPr lang="fi-FI" dirty="0" smtClean="0"/>
              <a:t> </a:t>
            </a:r>
            <a:r>
              <a:rPr lang="fi-FI" dirty="0" err="1" smtClean="0"/>
              <a:t>use</a:t>
            </a:r>
            <a:r>
              <a:rPr lang="fi-FI" dirty="0" smtClean="0"/>
              <a:t> </a:t>
            </a:r>
            <a:r>
              <a:rPr lang="fi-FI" dirty="0" err="1" smtClean="0"/>
              <a:t>what</a:t>
            </a:r>
            <a:r>
              <a:rPr lang="fi-FI" dirty="0" smtClean="0"/>
              <a:t> </a:t>
            </a:r>
            <a:r>
              <a:rPr lang="fi-FI" dirty="0" err="1" smtClean="0"/>
              <a:t>ever</a:t>
            </a:r>
            <a:r>
              <a:rPr lang="fi-FI" dirty="0" smtClean="0"/>
              <a:t> </a:t>
            </a:r>
            <a:r>
              <a:rPr lang="fi-FI" dirty="0" err="1" smtClean="0"/>
              <a:t>applications</a:t>
            </a:r>
            <a:r>
              <a:rPr lang="fi-FI" dirty="0" smtClean="0"/>
              <a:t> </a:t>
            </a:r>
            <a:r>
              <a:rPr lang="fi-FI" dirty="0" err="1" smtClean="0"/>
              <a:t>or</a:t>
            </a:r>
            <a:r>
              <a:rPr lang="fi-FI" dirty="0" smtClean="0"/>
              <a:t> </a:t>
            </a:r>
            <a:r>
              <a:rPr lang="fi-FI" dirty="0" err="1" smtClean="0"/>
              <a:t>tools</a:t>
            </a:r>
            <a:r>
              <a:rPr lang="fi-FI" dirty="0" smtClean="0"/>
              <a:t> </a:t>
            </a:r>
            <a:r>
              <a:rPr lang="fi-FI" dirty="0" err="1" smtClean="0"/>
              <a:t>you</a:t>
            </a:r>
            <a:r>
              <a:rPr lang="fi-FI" dirty="0" smtClean="0"/>
              <a:t> </a:t>
            </a:r>
            <a:r>
              <a:rPr lang="fi-FI" dirty="0" err="1" smtClean="0"/>
              <a:t>have</a:t>
            </a:r>
            <a:r>
              <a:rPr lang="fi-FI" dirty="0" smtClean="0"/>
              <a:t> </a:t>
            </a:r>
            <a:r>
              <a:rPr lang="fi-FI" dirty="0" err="1" smtClean="0"/>
              <a:t>available</a:t>
            </a:r>
            <a:endParaRPr lang="fi-FI" dirty="0" smtClean="0"/>
          </a:p>
          <a:p>
            <a:pPr lvl="1"/>
            <a:r>
              <a:rPr lang="fi-FI" dirty="0" err="1" smtClean="0"/>
              <a:t>anything</a:t>
            </a:r>
            <a:r>
              <a:rPr lang="fi-FI" dirty="0" smtClean="0"/>
              <a:t> </a:t>
            </a:r>
            <a:r>
              <a:rPr lang="fi-FI" dirty="0" err="1" smtClean="0"/>
              <a:t>you</a:t>
            </a:r>
            <a:r>
              <a:rPr lang="fi-FI" dirty="0" smtClean="0"/>
              <a:t> </a:t>
            </a:r>
            <a:r>
              <a:rPr lang="fi-FI" dirty="0" err="1" smtClean="0"/>
              <a:t>would</a:t>
            </a:r>
            <a:r>
              <a:rPr lang="fi-FI" dirty="0" smtClean="0"/>
              <a:t> </a:t>
            </a:r>
            <a:r>
              <a:rPr lang="fi-FI" dirty="0" err="1" smtClean="0"/>
              <a:t>use</a:t>
            </a:r>
            <a:r>
              <a:rPr lang="fi-FI" dirty="0" smtClean="0"/>
              <a:t> in </a:t>
            </a:r>
            <a:r>
              <a:rPr lang="fi-FI" dirty="0" err="1" smtClean="0"/>
              <a:t>your</a:t>
            </a:r>
            <a:r>
              <a:rPr lang="fi-FI" dirty="0" smtClean="0"/>
              <a:t> </a:t>
            </a:r>
            <a:r>
              <a:rPr lang="fi-FI" dirty="0" err="1" smtClean="0"/>
              <a:t>class</a:t>
            </a:r>
            <a:r>
              <a:rPr lang="fi-FI" dirty="0" smtClean="0"/>
              <a:t> </a:t>
            </a:r>
            <a:r>
              <a:rPr lang="fi-FI" dirty="0" err="1" smtClean="0"/>
              <a:t>anyway</a:t>
            </a:r>
            <a:endParaRPr lang="fi-FI" dirty="0" smtClean="0"/>
          </a:p>
          <a:p>
            <a:pPr lvl="1"/>
            <a:r>
              <a:rPr lang="fi-FI" dirty="0" err="1" smtClean="0"/>
              <a:t>new</a:t>
            </a:r>
            <a:r>
              <a:rPr lang="fi-FI" dirty="0" smtClean="0"/>
              <a:t> </a:t>
            </a:r>
            <a:r>
              <a:rPr lang="fi-FI" dirty="0" err="1" smtClean="0"/>
              <a:t>tools</a:t>
            </a:r>
            <a:r>
              <a:rPr lang="fi-FI" dirty="0" smtClean="0"/>
              <a:t> </a:t>
            </a:r>
            <a:r>
              <a:rPr lang="fi-FI" dirty="0" err="1" smtClean="0"/>
              <a:t>or</a:t>
            </a:r>
            <a:r>
              <a:rPr lang="fi-FI" dirty="0" smtClean="0"/>
              <a:t> </a:t>
            </a:r>
            <a:r>
              <a:rPr lang="fi-FI" dirty="0" err="1" smtClean="0"/>
              <a:t>applications</a:t>
            </a:r>
            <a:endParaRPr lang="fi-FI" dirty="0" smtClean="0"/>
          </a:p>
          <a:p>
            <a:r>
              <a:rPr lang="fi-FI" dirty="0" smtClean="0"/>
              <a:t>- </a:t>
            </a:r>
            <a:r>
              <a:rPr lang="fi-FI" dirty="0" err="1" smtClean="0"/>
              <a:t>share</a:t>
            </a:r>
            <a:r>
              <a:rPr lang="fi-FI" dirty="0" smtClean="0"/>
              <a:t> </a:t>
            </a:r>
            <a:r>
              <a:rPr lang="fi-FI" dirty="0" err="1" smtClean="0"/>
              <a:t>the</a:t>
            </a:r>
            <a:r>
              <a:rPr lang="fi-FI" dirty="0" smtClean="0"/>
              <a:t> </a:t>
            </a:r>
            <a:r>
              <a:rPr lang="fi-FI" dirty="0" err="1" smtClean="0"/>
              <a:t>results</a:t>
            </a:r>
            <a:r>
              <a:rPr lang="fi-FI" dirty="0" smtClean="0"/>
              <a:t> in internet</a:t>
            </a:r>
          </a:p>
          <a:p>
            <a:r>
              <a:rPr lang="fi-FI" dirty="0" smtClean="0"/>
              <a:t>- </a:t>
            </a:r>
            <a:r>
              <a:rPr lang="fi-FI" dirty="0" err="1" smtClean="0"/>
              <a:t>The</a:t>
            </a:r>
            <a:r>
              <a:rPr lang="fi-FI" dirty="0" smtClean="0"/>
              <a:t> </a:t>
            </a:r>
            <a:r>
              <a:rPr lang="fi-FI" dirty="0" err="1" smtClean="0"/>
              <a:t>project</a:t>
            </a:r>
            <a:r>
              <a:rPr lang="fi-FI" dirty="0" smtClean="0"/>
              <a:t> </a:t>
            </a:r>
            <a:r>
              <a:rPr lang="fi-FI" dirty="0" err="1" smtClean="0"/>
              <a:t>platform</a:t>
            </a:r>
            <a:r>
              <a:rPr lang="fi-FI" dirty="0" smtClean="0"/>
              <a:t> </a:t>
            </a:r>
            <a:r>
              <a:rPr lang="fi-FI" dirty="0" err="1" smtClean="0"/>
              <a:t>can</a:t>
            </a:r>
            <a:r>
              <a:rPr lang="fi-FI" dirty="0" smtClean="0"/>
              <a:t> </a:t>
            </a:r>
            <a:r>
              <a:rPr lang="fi-FI" dirty="0" err="1" smtClean="0"/>
              <a:t>be</a:t>
            </a:r>
            <a:r>
              <a:rPr lang="fi-FI" dirty="0" smtClean="0"/>
              <a:t> </a:t>
            </a:r>
          </a:p>
          <a:p>
            <a:pPr lvl="1"/>
            <a:r>
              <a:rPr lang="fi-FI" dirty="0" err="1" smtClean="0"/>
              <a:t>Twinspace</a:t>
            </a:r>
            <a:r>
              <a:rPr lang="fi-FI" dirty="0" smtClean="0"/>
              <a:t> in </a:t>
            </a:r>
            <a:r>
              <a:rPr lang="fi-FI" dirty="0" err="1" smtClean="0"/>
              <a:t>eTwinning</a:t>
            </a:r>
            <a:endParaRPr lang="fi-FI" dirty="0" smtClean="0"/>
          </a:p>
          <a:p>
            <a:pPr lvl="1"/>
            <a:r>
              <a:rPr lang="fi-FI" dirty="0" err="1" smtClean="0"/>
              <a:t>your</a:t>
            </a:r>
            <a:r>
              <a:rPr lang="fi-FI" dirty="0" smtClean="0"/>
              <a:t> </a:t>
            </a:r>
            <a:r>
              <a:rPr lang="fi-FI" dirty="0" err="1" smtClean="0"/>
              <a:t>school’s</a:t>
            </a:r>
            <a:r>
              <a:rPr lang="fi-FI" dirty="0" smtClean="0"/>
              <a:t> </a:t>
            </a:r>
            <a:r>
              <a:rPr lang="fi-FI" dirty="0" err="1" smtClean="0"/>
              <a:t>web</a:t>
            </a:r>
            <a:r>
              <a:rPr lang="fi-FI" dirty="0" smtClean="0"/>
              <a:t> </a:t>
            </a:r>
            <a:r>
              <a:rPr lang="fi-FI" dirty="0" err="1" smtClean="0"/>
              <a:t>page</a:t>
            </a:r>
            <a:endParaRPr lang="fi-FI" dirty="0" smtClean="0"/>
          </a:p>
          <a:p>
            <a:pPr lvl="1"/>
            <a:r>
              <a:rPr lang="fi-FI" dirty="0" err="1" smtClean="0"/>
              <a:t>some</a:t>
            </a:r>
            <a:r>
              <a:rPr lang="fi-FI" dirty="0" smtClean="0"/>
              <a:t> </a:t>
            </a:r>
            <a:r>
              <a:rPr lang="fi-FI" dirty="0" err="1" smtClean="0"/>
              <a:t>blog</a:t>
            </a:r>
            <a:endParaRPr lang="fi-FI" dirty="0" smtClean="0"/>
          </a:p>
          <a:p>
            <a:pPr lvl="1"/>
            <a:endParaRPr lang="fi-FI" dirty="0" smtClean="0"/>
          </a:p>
          <a:p>
            <a:pPr lvl="1"/>
            <a:endParaRPr lang="fi-FI" dirty="0"/>
          </a:p>
        </p:txBody>
      </p:sp>
    </p:spTree>
    <p:extLst>
      <p:ext uri="{BB962C8B-B14F-4D97-AF65-F5344CB8AC3E}">
        <p14:creationId xmlns:p14="http://schemas.microsoft.com/office/powerpoint/2010/main" val="973995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Twinspace</a:t>
            </a:r>
            <a:r>
              <a:rPr lang="fi-FI" dirty="0" smtClean="0"/>
              <a:t> as a </a:t>
            </a:r>
            <a:r>
              <a:rPr lang="fi-FI" dirty="0" err="1" smtClean="0"/>
              <a:t>project</a:t>
            </a:r>
            <a:r>
              <a:rPr lang="fi-FI" dirty="0" smtClean="0"/>
              <a:t> </a:t>
            </a:r>
            <a:r>
              <a:rPr lang="fi-FI" dirty="0" err="1" smtClean="0"/>
              <a:t>platform</a:t>
            </a:r>
            <a:endParaRPr lang="fi-FI" dirty="0"/>
          </a:p>
        </p:txBody>
      </p:sp>
      <p:sp>
        <p:nvSpPr>
          <p:cNvPr id="3" name="Sisällön paikkamerkki 2"/>
          <p:cNvSpPr>
            <a:spLocks noGrp="1"/>
          </p:cNvSpPr>
          <p:nvPr>
            <p:ph idx="1"/>
          </p:nvPr>
        </p:nvSpPr>
        <p:spPr>
          <a:xfrm>
            <a:off x="871268" y="1845734"/>
            <a:ext cx="11041811" cy="4023360"/>
          </a:xfrm>
        </p:spPr>
        <p:txBody>
          <a:bodyPr>
            <a:normAutofit lnSpcReduction="10000"/>
          </a:bodyPr>
          <a:lstStyle/>
          <a:p>
            <a:r>
              <a:rPr lang="fi-FI" sz="3200" dirty="0" smtClean="0"/>
              <a:t>- </a:t>
            </a:r>
            <a:r>
              <a:rPr lang="fi-FI" sz="3200" dirty="0" err="1" smtClean="0"/>
              <a:t>When</a:t>
            </a:r>
            <a:r>
              <a:rPr lang="fi-FI" sz="3200" dirty="0" smtClean="0"/>
              <a:t> </a:t>
            </a:r>
            <a:r>
              <a:rPr lang="fi-FI" sz="3200" dirty="0" err="1" smtClean="0"/>
              <a:t>you</a:t>
            </a:r>
            <a:r>
              <a:rPr lang="fi-FI" sz="3200" dirty="0" smtClean="0"/>
              <a:t> </a:t>
            </a:r>
            <a:r>
              <a:rPr lang="fi-FI" sz="3200" dirty="0" err="1" smtClean="0"/>
              <a:t>register</a:t>
            </a:r>
            <a:r>
              <a:rPr lang="fi-FI" sz="3200" dirty="0" smtClean="0"/>
              <a:t> </a:t>
            </a:r>
            <a:r>
              <a:rPr lang="fi-FI" sz="3200" dirty="0" err="1" smtClean="0"/>
              <a:t>your</a:t>
            </a:r>
            <a:r>
              <a:rPr lang="fi-FI" sz="3200" dirty="0" smtClean="0"/>
              <a:t> </a:t>
            </a:r>
            <a:r>
              <a:rPr lang="fi-FI" sz="3200" dirty="0" err="1" smtClean="0"/>
              <a:t>project</a:t>
            </a:r>
            <a:r>
              <a:rPr lang="fi-FI" sz="3200" dirty="0" smtClean="0"/>
              <a:t> in </a:t>
            </a:r>
            <a:r>
              <a:rPr lang="fi-FI" sz="3200" dirty="0" err="1" smtClean="0"/>
              <a:t>eTwinning</a:t>
            </a:r>
            <a:r>
              <a:rPr lang="fi-FI" sz="3200" dirty="0" smtClean="0"/>
              <a:t>, </a:t>
            </a:r>
            <a:r>
              <a:rPr lang="fi-FI" sz="3200" dirty="0" err="1" smtClean="0"/>
              <a:t>you</a:t>
            </a:r>
            <a:r>
              <a:rPr lang="fi-FI" sz="3200" dirty="0" smtClean="0"/>
              <a:t> </a:t>
            </a:r>
            <a:r>
              <a:rPr lang="fi-FI" sz="3200" dirty="0" err="1" smtClean="0"/>
              <a:t>automaticly</a:t>
            </a:r>
            <a:r>
              <a:rPr lang="fi-FI" sz="3200" dirty="0" smtClean="0"/>
              <a:t> </a:t>
            </a:r>
            <a:r>
              <a:rPr lang="fi-FI" sz="3200" dirty="0" err="1" smtClean="0"/>
              <a:t>get</a:t>
            </a:r>
            <a:r>
              <a:rPr lang="fi-FI" sz="3200" dirty="0" smtClean="0"/>
              <a:t> </a:t>
            </a:r>
            <a:r>
              <a:rPr lang="fi-FI" sz="3200" dirty="0" err="1" smtClean="0"/>
              <a:t>the</a:t>
            </a:r>
            <a:r>
              <a:rPr lang="fi-FI" sz="3200" dirty="0" smtClean="0"/>
              <a:t> </a:t>
            </a:r>
            <a:r>
              <a:rPr lang="fi-FI" sz="3200" dirty="0" err="1" smtClean="0"/>
              <a:t>project</a:t>
            </a:r>
            <a:r>
              <a:rPr lang="fi-FI" sz="3200" dirty="0" smtClean="0"/>
              <a:t> </a:t>
            </a:r>
            <a:r>
              <a:rPr lang="fi-FI" sz="3200" dirty="0" err="1" smtClean="0"/>
              <a:t>platform</a:t>
            </a:r>
            <a:r>
              <a:rPr lang="fi-FI" sz="3200" dirty="0" smtClean="0"/>
              <a:t> </a:t>
            </a:r>
            <a:r>
              <a:rPr lang="fi-FI" sz="3200" dirty="0" err="1" smtClean="0"/>
              <a:t>called</a:t>
            </a:r>
            <a:r>
              <a:rPr lang="fi-FI" sz="3200" dirty="0" smtClean="0"/>
              <a:t> </a:t>
            </a:r>
            <a:r>
              <a:rPr lang="fi-FI" sz="3200" dirty="0" err="1" smtClean="0"/>
              <a:t>Twinspace</a:t>
            </a:r>
            <a:endParaRPr lang="fi-FI" sz="3200" dirty="0" smtClean="0"/>
          </a:p>
          <a:p>
            <a:r>
              <a:rPr lang="fi-FI" sz="3200" dirty="0" smtClean="0"/>
              <a:t>- </a:t>
            </a:r>
            <a:r>
              <a:rPr lang="fi-FI" sz="3200" dirty="0" err="1" smtClean="0"/>
              <a:t>Good</a:t>
            </a:r>
            <a:r>
              <a:rPr lang="fi-FI" sz="3200" dirty="0" smtClean="0"/>
              <a:t> for </a:t>
            </a:r>
            <a:r>
              <a:rPr lang="fi-FI" sz="3200" dirty="0" err="1" smtClean="0"/>
              <a:t>sharing</a:t>
            </a:r>
            <a:r>
              <a:rPr lang="fi-FI" sz="3200" dirty="0" smtClean="0"/>
              <a:t> </a:t>
            </a:r>
            <a:r>
              <a:rPr lang="fi-FI" sz="3200" dirty="0" err="1" smtClean="0"/>
              <a:t>different</a:t>
            </a:r>
            <a:r>
              <a:rPr lang="fi-FI" sz="3200" dirty="0" smtClean="0"/>
              <a:t> </a:t>
            </a:r>
            <a:r>
              <a:rPr lang="fi-FI" sz="3200" dirty="0" err="1" smtClean="0"/>
              <a:t>documents</a:t>
            </a:r>
            <a:r>
              <a:rPr lang="fi-FI" sz="3200" dirty="0" smtClean="0"/>
              <a:t> </a:t>
            </a:r>
          </a:p>
          <a:p>
            <a:r>
              <a:rPr lang="fi-FI" sz="3200" dirty="0" smtClean="0"/>
              <a:t>- </a:t>
            </a:r>
            <a:r>
              <a:rPr lang="fi-FI" sz="3200" dirty="0" err="1" smtClean="0"/>
              <a:t>The</a:t>
            </a:r>
            <a:r>
              <a:rPr lang="fi-FI" sz="3200" dirty="0" smtClean="0"/>
              <a:t> </a:t>
            </a:r>
            <a:r>
              <a:rPr lang="fi-FI" sz="3200" dirty="0" err="1" smtClean="0"/>
              <a:t>teachers</a:t>
            </a:r>
            <a:r>
              <a:rPr lang="fi-FI" sz="3200" dirty="0" smtClean="0"/>
              <a:t> </a:t>
            </a:r>
            <a:r>
              <a:rPr lang="fi-FI" sz="3200" dirty="0" err="1" smtClean="0"/>
              <a:t>have</a:t>
            </a:r>
            <a:r>
              <a:rPr lang="fi-FI" sz="3200" dirty="0" smtClean="0"/>
              <a:t> </a:t>
            </a:r>
            <a:r>
              <a:rPr lang="fi-FI" sz="3200" dirty="0" err="1" smtClean="0"/>
              <a:t>different</a:t>
            </a:r>
            <a:r>
              <a:rPr lang="fi-FI" sz="3200" dirty="0" smtClean="0"/>
              <a:t> </a:t>
            </a:r>
            <a:r>
              <a:rPr lang="fi-FI" sz="3200" dirty="0" err="1" smtClean="0"/>
              <a:t>roles</a:t>
            </a:r>
            <a:r>
              <a:rPr lang="fi-FI" sz="3200" dirty="0" smtClean="0"/>
              <a:t> (</a:t>
            </a:r>
            <a:r>
              <a:rPr lang="fi-FI" sz="3200" dirty="0" err="1" smtClean="0"/>
              <a:t>admistrator</a:t>
            </a:r>
            <a:r>
              <a:rPr lang="fi-FI" sz="3200" dirty="0" smtClean="0"/>
              <a:t>, </a:t>
            </a:r>
            <a:r>
              <a:rPr lang="fi-FI" sz="3200" dirty="0" err="1" smtClean="0"/>
              <a:t>teacher</a:t>
            </a:r>
            <a:r>
              <a:rPr lang="fi-FI" sz="3200" dirty="0" smtClean="0"/>
              <a:t>, </a:t>
            </a:r>
            <a:r>
              <a:rPr lang="fi-FI" sz="3200" dirty="0" err="1" smtClean="0"/>
              <a:t>visitor</a:t>
            </a:r>
            <a:r>
              <a:rPr lang="fi-FI" sz="3200" dirty="0" smtClean="0"/>
              <a:t>)</a:t>
            </a:r>
          </a:p>
          <a:p>
            <a:r>
              <a:rPr lang="fi-FI" sz="3200" dirty="0" smtClean="0"/>
              <a:t>- </a:t>
            </a:r>
            <a:r>
              <a:rPr lang="fi-FI" sz="3200" dirty="0" err="1" smtClean="0"/>
              <a:t>You</a:t>
            </a:r>
            <a:r>
              <a:rPr lang="fi-FI" sz="3200" dirty="0" smtClean="0"/>
              <a:t> </a:t>
            </a:r>
            <a:r>
              <a:rPr lang="fi-FI" sz="3200" dirty="0" err="1" smtClean="0"/>
              <a:t>can</a:t>
            </a:r>
            <a:r>
              <a:rPr lang="fi-FI" sz="3200" dirty="0" smtClean="0"/>
              <a:t> </a:t>
            </a:r>
            <a:r>
              <a:rPr lang="fi-FI" sz="3200" dirty="0" err="1" smtClean="0"/>
              <a:t>also</a:t>
            </a:r>
            <a:r>
              <a:rPr lang="fi-FI" sz="3200" dirty="0" smtClean="0"/>
              <a:t> </a:t>
            </a:r>
            <a:r>
              <a:rPr lang="fi-FI" sz="3200" dirty="0" err="1" smtClean="0"/>
              <a:t>invite</a:t>
            </a:r>
            <a:r>
              <a:rPr lang="fi-FI" sz="3200" dirty="0" smtClean="0"/>
              <a:t>  </a:t>
            </a:r>
            <a:r>
              <a:rPr lang="fi-FI" sz="3200" dirty="0" err="1" smtClean="0"/>
              <a:t>you</a:t>
            </a:r>
            <a:r>
              <a:rPr lang="fi-FI" sz="3200" dirty="0" smtClean="0"/>
              <a:t> </a:t>
            </a:r>
            <a:r>
              <a:rPr lang="fi-FI" sz="3200" dirty="0" err="1" smtClean="0"/>
              <a:t>pupils</a:t>
            </a:r>
            <a:r>
              <a:rPr lang="fi-FI" sz="3200" dirty="0" smtClean="0"/>
              <a:t> </a:t>
            </a:r>
            <a:r>
              <a:rPr lang="fi-FI" sz="3200" dirty="0" err="1" smtClean="0"/>
              <a:t>there</a:t>
            </a:r>
            <a:r>
              <a:rPr lang="fi-FI" sz="3200" dirty="0" smtClean="0"/>
              <a:t> </a:t>
            </a:r>
            <a:endParaRPr lang="fi-FI" sz="3200" dirty="0" smtClean="0"/>
          </a:p>
          <a:p>
            <a:endParaRPr lang="fi-FI" sz="3200" dirty="0"/>
          </a:p>
          <a:p>
            <a:r>
              <a:rPr lang="fi-FI" sz="3200" dirty="0">
                <a:hlinkClick r:id="rId2"/>
              </a:rPr>
              <a:t>www.etwinning.net</a:t>
            </a:r>
            <a:endParaRPr lang="fi-FI" sz="3200" dirty="0"/>
          </a:p>
          <a:p>
            <a:endParaRPr lang="fi-FI" dirty="0" smtClean="0"/>
          </a:p>
          <a:p>
            <a:endParaRPr lang="fi-FI" dirty="0"/>
          </a:p>
          <a:p>
            <a:endParaRPr lang="fi-FI" dirty="0"/>
          </a:p>
        </p:txBody>
      </p:sp>
    </p:spTree>
    <p:extLst>
      <p:ext uri="{BB962C8B-B14F-4D97-AF65-F5344CB8AC3E}">
        <p14:creationId xmlns:p14="http://schemas.microsoft.com/office/powerpoint/2010/main" val="261397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0"/>
            <a:ext cx="10058400" cy="1450757"/>
          </a:xfrm>
        </p:spPr>
        <p:txBody>
          <a:bodyPr/>
          <a:lstStyle/>
          <a:p>
            <a:r>
              <a:rPr lang="fi-FI" dirty="0" err="1" smtClean="0"/>
              <a:t>eTwinning</a:t>
            </a:r>
            <a:endParaRPr lang="fi-FI" dirty="0"/>
          </a:p>
        </p:txBody>
      </p:sp>
      <p:sp>
        <p:nvSpPr>
          <p:cNvPr id="3" name="Sisällön paikkamerkki 2"/>
          <p:cNvSpPr>
            <a:spLocks noGrp="1"/>
          </p:cNvSpPr>
          <p:nvPr>
            <p:ph idx="1"/>
          </p:nvPr>
        </p:nvSpPr>
        <p:spPr>
          <a:xfrm>
            <a:off x="1097280" y="2377748"/>
            <a:ext cx="10058400" cy="4023360"/>
          </a:xfrm>
        </p:spPr>
        <p:txBody>
          <a:bodyPr>
            <a:normAutofit/>
          </a:bodyPr>
          <a:lstStyle/>
          <a:p>
            <a:r>
              <a:rPr lang="en-US" sz="2800" i="1" dirty="0" smtClean="0"/>
              <a:t>“eTwinning </a:t>
            </a:r>
            <a:r>
              <a:rPr lang="en-US" sz="2800" i="1" dirty="0"/>
              <a:t>offers a platform for staff (teachers, head teachers, librarians, etc.), working in a school in one of the European countries involved, to communicate, collaborate, develop projects, share and, in short, feel and be part of the most exciting learning community in Europe</a:t>
            </a:r>
            <a:r>
              <a:rPr lang="en-US" sz="2800" i="1" dirty="0" smtClean="0"/>
              <a:t>.”</a:t>
            </a:r>
            <a:endParaRPr lang="en-US" sz="2800" i="1" dirty="0"/>
          </a:p>
          <a:p>
            <a:endParaRPr lang="fi-FI" sz="2800" dirty="0"/>
          </a:p>
        </p:txBody>
      </p:sp>
    </p:spTree>
    <p:extLst>
      <p:ext uri="{BB962C8B-B14F-4D97-AF65-F5344CB8AC3E}">
        <p14:creationId xmlns:p14="http://schemas.microsoft.com/office/powerpoint/2010/main" val="4184063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eTwinning</a:t>
            </a:r>
            <a:endParaRPr lang="fi-FI" dirty="0"/>
          </a:p>
        </p:txBody>
      </p:sp>
      <p:pic>
        <p:nvPicPr>
          <p:cNvPr id="4" name="Sisällön paikkamerkki 3">
            <a:hlinkClick r:id="rId2"/>
          </p:cNvPr>
          <p:cNvPicPr>
            <a:picLocks noGrp="1" noChangeAspect="1"/>
          </p:cNvPicPr>
          <p:nvPr>
            <p:ph idx="1"/>
          </p:nvPr>
        </p:nvPicPr>
        <p:blipFill>
          <a:blip r:embed="rId3"/>
          <a:stretch>
            <a:fillRect/>
          </a:stretch>
        </p:blipFill>
        <p:spPr>
          <a:xfrm>
            <a:off x="1846470" y="1846263"/>
            <a:ext cx="8559386" cy="4022725"/>
          </a:xfrm>
          <a:prstGeom prst="rect">
            <a:avLst/>
          </a:prstGeom>
        </p:spPr>
      </p:pic>
    </p:spTree>
    <p:extLst>
      <p:ext uri="{BB962C8B-B14F-4D97-AF65-F5344CB8AC3E}">
        <p14:creationId xmlns:p14="http://schemas.microsoft.com/office/powerpoint/2010/main" val="3479758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Different</a:t>
            </a:r>
            <a:r>
              <a:rPr lang="fi-FI" dirty="0" smtClean="0"/>
              <a:t> </a:t>
            </a:r>
            <a:r>
              <a:rPr lang="fi-FI" dirty="0" err="1" smtClean="0"/>
              <a:t>levels</a:t>
            </a:r>
            <a:endParaRPr lang="fi-FI" dirty="0"/>
          </a:p>
        </p:txBody>
      </p:sp>
      <p:sp>
        <p:nvSpPr>
          <p:cNvPr id="3" name="Sisällön paikkamerkki 2"/>
          <p:cNvSpPr>
            <a:spLocks noGrp="1"/>
          </p:cNvSpPr>
          <p:nvPr>
            <p:ph idx="1"/>
          </p:nvPr>
        </p:nvSpPr>
        <p:spPr>
          <a:xfrm>
            <a:off x="1097280" y="2510752"/>
            <a:ext cx="10058400" cy="4023360"/>
          </a:xfrm>
        </p:spPr>
        <p:txBody>
          <a:bodyPr>
            <a:normAutofit fontScale="92500" lnSpcReduction="20000"/>
          </a:bodyPr>
          <a:lstStyle/>
          <a:p>
            <a:pPr>
              <a:buFont typeface="Wingdings" panose="05000000000000000000" pitchFamily="2" charset="2"/>
              <a:buChar char="§"/>
            </a:pPr>
            <a:r>
              <a:rPr lang="fi-FI" sz="4000" dirty="0" err="1" smtClean="0"/>
              <a:t>Portal</a:t>
            </a:r>
            <a:endParaRPr lang="fi-FI" sz="4000" dirty="0" smtClean="0"/>
          </a:p>
          <a:p>
            <a:pPr>
              <a:buFont typeface="Wingdings" panose="05000000000000000000" pitchFamily="2" charset="2"/>
              <a:buChar char="§"/>
            </a:pPr>
            <a:r>
              <a:rPr lang="fi-FI" sz="4000" dirty="0" err="1" smtClean="0"/>
              <a:t>eTwinning</a:t>
            </a:r>
            <a:r>
              <a:rPr lang="fi-FI" sz="4000" dirty="0" smtClean="0"/>
              <a:t> Live</a:t>
            </a:r>
          </a:p>
          <a:p>
            <a:pPr>
              <a:buFont typeface="Wingdings" panose="05000000000000000000" pitchFamily="2" charset="2"/>
              <a:buChar char="§"/>
            </a:pPr>
            <a:r>
              <a:rPr lang="fi-FI" sz="4000" dirty="0" err="1" smtClean="0"/>
              <a:t>Groups</a:t>
            </a:r>
            <a:endParaRPr lang="fi-FI" sz="4000" dirty="0" smtClean="0"/>
          </a:p>
          <a:p>
            <a:pPr>
              <a:buFont typeface="Wingdings" panose="05000000000000000000" pitchFamily="2" charset="2"/>
              <a:buChar char="§"/>
            </a:pPr>
            <a:r>
              <a:rPr lang="fi-FI" sz="4000" dirty="0" err="1" smtClean="0"/>
              <a:t>Twinspace</a:t>
            </a:r>
            <a:endParaRPr lang="fi-FI" sz="4000" dirty="0" smtClean="0"/>
          </a:p>
          <a:p>
            <a:pPr marL="0" indent="0">
              <a:buNone/>
            </a:pPr>
            <a:endParaRPr lang="fi-FI" sz="4000" dirty="0"/>
          </a:p>
          <a:p>
            <a:pPr marL="0" indent="0">
              <a:buNone/>
            </a:pPr>
            <a:r>
              <a:rPr lang="fi-FI" sz="4000" dirty="0" smtClean="0">
                <a:hlinkClick r:id="rId2"/>
              </a:rPr>
              <a:t>www.etwinning.net</a:t>
            </a:r>
            <a:endParaRPr lang="fi-FI" sz="4000" dirty="0" smtClean="0"/>
          </a:p>
          <a:p>
            <a:pPr marL="0" indent="0">
              <a:buNone/>
            </a:pPr>
            <a:r>
              <a:rPr lang="fi-FI" sz="4000" dirty="0"/>
              <a:t>	</a:t>
            </a:r>
            <a:r>
              <a:rPr lang="fi-FI" sz="4000" dirty="0" smtClean="0"/>
              <a:t>					</a:t>
            </a:r>
            <a:endParaRPr lang="fi-FI" sz="4000" dirty="0"/>
          </a:p>
        </p:txBody>
      </p:sp>
    </p:spTree>
    <p:extLst>
      <p:ext uri="{BB962C8B-B14F-4D97-AF65-F5344CB8AC3E}">
        <p14:creationId xmlns:p14="http://schemas.microsoft.com/office/powerpoint/2010/main" val="2061131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97280" y="470263"/>
            <a:ext cx="10058400" cy="875211"/>
          </a:xfrm>
        </p:spPr>
        <p:txBody>
          <a:bodyPr/>
          <a:lstStyle/>
          <a:p>
            <a:r>
              <a:rPr lang="fi-FI" dirty="0" err="1" smtClean="0"/>
              <a:t>eTwinning</a:t>
            </a:r>
            <a:r>
              <a:rPr lang="fi-FI" dirty="0" smtClean="0"/>
              <a:t> </a:t>
            </a:r>
            <a:r>
              <a:rPr lang="fi-FI" dirty="0" err="1" smtClean="0"/>
              <a:t>projects</a:t>
            </a:r>
            <a:endParaRPr lang="fi-FI" dirty="0"/>
          </a:p>
        </p:txBody>
      </p:sp>
      <p:sp>
        <p:nvSpPr>
          <p:cNvPr id="3" name="Sisällön paikkamerkki 2"/>
          <p:cNvSpPr>
            <a:spLocks noGrp="1"/>
          </p:cNvSpPr>
          <p:nvPr>
            <p:ph idx="1"/>
          </p:nvPr>
        </p:nvSpPr>
        <p:spPr/>
        <p:txBody>
          <a:bodyPr>
            <a:normAutofit/>
          </a:bodyPr>
          <a:lstStyle/>
          <a:p>
            <a:pPr>
              <a:buFont typeface="Wingdings" panose="05000000000000000000" pitchFamily="2" charset="2"/>
              <a:buChar char="§"/>
            </a:pPr>
            <a:r>
              <a:rPr lang="fi-FI" sz="2800" dirty="0"/>
              <a:t> </a:t>
            </a:r>
            <a:r>
              <a:rPr lang="fi-FI" sz="2800" dirty="0" err="1" smtClean="0"/>
              <a:t>They</a:t>
            </a:r>
            <a:r>
              <a:rPr lang="fi-FI" sz="2800" dirty="0" smtClean="0"/>
              <a:t> </a:t>
            </a:r>
            <a:r>
              <a:rPr lang="fi-FI" sz="2800" dirty="0" err="1" smtClean="0"/>
              <a:t>can</a:t>
            </a:r>
            <a:r>
              <a:rPr lang="fi-FI" sz="2800" dirty="0" smtClean="0"/>
              <a:t> </a:t>
            </a:r>
            <a:r>
              <a:rPr lang="fi-FI" sz="2800" dirty="0" err="1" smtClean="0"/>
              <a:t>be</a:t>
            </a:r>
            <a:r>
              <a:rPr lang="fi-FI" sz="2800" dirty="0" smtClean="0"/>
              <a:t> </a:t>
            </a:r>
            <a:r>
              <a:rPr lang="fi-FI" sz="2800" dirty="0" err="1" smtClean="0"/>
              <a:t>any</a:t>
            </a:r>
            <a:r>
              <a:rPr lang="fi-FI" sz="2800" dirty="0" smtClean="0"/>
              <a:t> </a:t>
            </a:r>
            <a:r>
              <a:rPr lang="fi-FI" sz="2800" dirty="0" err="1" smtClean="0"/>
              <a:t>kind</a:t>
            </a:r>
            <a:r>
              <a:rPr lang="fi-FI" sz="2800" dirty="0" smtClean="0"/>
              <a:t>!</a:t>
            </a:r>
          </a:p>
          <a:p>
            <a:pPr>
              <a:buFont typeface="Wingdings" panose="05000000000000000000" pitchFamily="2" charset="2"/>
              <a:buChar char="§"/>
            </a:pPr>
            <a:r>
              <a:rPr lang="fi-FI" sz="2800" dirty="0" smtClean="0"/>
              <a:t> 2-100 </a:t>
            </a:r>
            <a:r>
              <a:rPr lang="fi-FI" sz="2800" dirty="0" err="1" smtClean="0"/>
              <a:t>partners</a:t>
            </a:r>
            <a:endParaRPr lang="fi-FI" sz="2800" dirty="0" smtClean="0"/>
          </a:p>
          <a:p>
            <a:pPr>
              <a:buFont typeface="Wingdings" panose="05000000000000000000" pitchFamily="2" charset="2"/>
              <a:buChar char="§"/>
            </a:pPr>
            <a:r>
              <a:rPr lang="fi-FI" sz="2800" dirty="0" smtClean="0"/>
              <a:t> 1 </a:t>
            </a:r>
            <a:r>
              <a:rPr lang="fi-FI" sz="2800" dirty="0" err="1" smtClean="0"/>
              <a:t>hour</a:t>
            </a:r>
            <a:r>
              <a:rPr lang="fi-FI" sz="2800" dirty="0" smtClean="0"/>
              <a:t> – 5 </a:t>
            </a:r>
            <a:r>
              <a:rPr lang="fi-FI" sz="2800" dirty="0" err="1" smtClean="0"/>
              <a:t>years</a:t>
            </a:r>
            <a:endParaRPr lang="fi-FI" sz="2800" dirty="0" smtClean="0"/>
          </a:p>
          <a:p>
            <a:pPr>
              <a:buFont typeface="Wingdings" panose="05000000000000000000" pitchFamily="2" charset="2"/>
              <a:buChar char="§"/>
            </a:pPr>
            <a:r>
              <a:rPr lang="fi-FI" sz="2800" dirty="0" smtClean="0"/>
              <a:t> </a:t>
            </a:r>
            <a:r>
              <a:rPr lang="fi-FI" sz="2800" dirty="0" err="1" smtClean="0"/>
              <a:t>simple</a:t>
            </a:r>
            <a:r>
              <a:rPr lang="fi-FI" sz="2800" dirty="0" smtClean="0"/>
              <a:t> – </a:t>
            </a:r>
            <a:r>
              <a:rPr lang="fi-FI" sz="2800" dirty="0" err="1" smtClean="0"/>
              <a:t>challenging</a:t>
            </a:r>
            <a:endParaRPr lang="fi-FI" sz="2800" dirty="0" smtClean="0"/>
          </a:p>
          <a:p>
            <a:pPr>
              <a:buFont typeface="Wingdings" panose="05000000000000000000" pitchFamily="2" charset="2"/>
              <a:buChar char="§"/>
            </a:pPr>
            <a:r>
              <a:rPr lang="fi-FI" sz="2800" dirty="0" smtClean="0"/>
              <a:t> </a:t>
            </a:r>
            <a:r>
              <a:rPr lang="fi-FI" sz="2800" dirty="0" err="1" smtClean="0"/>
              <a:t>fun</a:t>
            </a:r>
            <a:r>
              <a:rPr lang="fi-FI" sz="2800" dirty="0" smtClean="0"/>
              <a:t> – </a:t>
            </a:r>
            <a:r>
              <a:rPr lang="fi-FI" sz="2800" dirty="0" err="1" smtClean="0"/>
              <a:t>serious</a:t>
            </a:r>
            <a:endParaRPr lang="fi-FI" sz="2800" dirty="0" smtClean="0"/>
          </a:p>
          <a:p>
            <a:pPr>
              <a:buFont typeface="Wingdings" panose="05000000000000000000" pitchFamily="2" charset="2"/>
              <a:buChar char="§"/>
            </a:pPr>
            <a:endParaRPr lang="fi-FI" sz="2800" dirty="0"/>
          </a:p>
          <a:p>
            <a:pPr marL="0" indent="0">
              <a:buNone/>
            </a:pPr>
            <a:r>
              <a:rPr lang="fi-FI" sz="2800" dirty="0" err="1" smtClean="0"/>
              <a:t>Think</a:t>
            </a:r>
            <a:r>
              <a:rPr lang="fi-FI" sz="2800" dirty="0" smtClean="0"/>
              <a:t>, </a:t>
            </a:r>
            <a:r>
              <a:rPr lang="fi-FI" sz="2800" dirty="0" err="1" smtClean="0"/>
              <a:t>what</a:t>
            </a:r>
            <a:r>
              <a:rPr lang="fi-FI" sz="2800" dirty="0" smtClean="0"/>
              <a:t> </a:t>
            </a:r>
            <a:r>
              <a:rPr lang="fi-FI" sz="2800" dirty="0" err="1" smtClean="0"/>
              <a:t>your</a:t>
            </a:r>
            <a:r>
              <a:rPr lang="fi-FI" sz="2800" dirty="0" smtClean="0"/>
              <a:t> </a:t>
            </a:r>
            <a:r>
              <a:rPr lang="fi-FI" sz="2800" dirty="0" err="1" smtClean="0"/>
              <a:t>pupils</a:t>
            </a:r>
            <a:r>
              <a:rPr lang="fi-FI" sz="2800" dirty="0" smtClean="0"/>
              <a:t> </a:t>
            </a:r>
            <a:r>
              <a:rPr lang="fi-FI" sz="2800" dirty="0" err="1" smtClean="0"/>
              <a:t>need</a:t>
            </a:r>
            <a:r>
              <a:rPr lang="fi-FI" sz="2800" dirty="0" smtClean="0"/>
              <a:t> to </a:t>
            </a:r>
            <a:r>
              <a:rPr lang="fi-FI" sz="2800" dirty="0" err="1" smtClean="0"/>
              <a:t>learn</a:t>
            </a:r>
            <a:r>
              <a:rPr lang="fi-FI" sz="2800" dirty="0" smtClean="0"/>
              <a:t> and </a:t>
            </a:r>
            <a:r>
              <a:rPr lang="fi-FI" sz="2800" dirty="0" err="1" smtClean="0"/>
              <a:t>invent</a:t>
            </a:r>
            <a:r>
              <a:rPr lang="fi-FI" sz="2800" dirty="0" smtClean="0"/>
              <a:t> </a:t>
            </a:r>
            <a:r>
              <a:rPr lang="fi-FI" sz="2800" dirty="0" err="1" smtClean="0"/>
              <a:t>the</a:t>
            </a:r>
            <a:r>
              <a:rPr lang="fi-FI" sz="2800" dirty="0" smtClean="0"/>
              <a:t> </a:t>
            </a:r>
            <a:r>
              <a:rPr lang="fi-FI" sz="2800" dirty="0" err="1" smtClean="0"/>
              <a:t>project</a:t>
            </a:r>
            <a:r>
              <a:rPr lang="fi-FI" sz="2800" dirty="0" smtClean="0"/>
              <a:t>!</a:t>
            </a:r>
            <a:endParaRPr lang="fi-FI" sz="2800" dirty="0"/>
          </a:p>
        </p:txBody>
      </p:sp>
    </p:spTree>
    <p:extLst>
      <p:ext uri="{BB962C8B-B14F-4D97-AF65-F5344CB8AC3E}">
        <p14:creationId xmlns:p14="http://schemas.microsoft.com/office/powerpoint/2010/main" val="4109687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6543" y="120770"/>
            <a:ext cx="10129137" cy="1450757"/>
          </a:xfrm>
        </p:spPr>
        <p:txBody>
          <a:bodyPr/>
          <a:lstStyle/>
          <a:p>
            <a:r>
              <a:rPr lang="fi-FI" dirty="0" smtClean="0"/>
              <a:t>How </a:t>
            </a:r>
            <a:r>
              <a:rPr lang="fi-FI" dirty="0" err="1" smtClean="0"/>
              <a:t>does</a:t>
            </a:r>
            <a:r>
              <a:rPr lang="fi-FI" dirty="0" smtClean="0"/>
              <a:t> </a:t>
            </a:r>
            <a:r>
              <a:rPr lang="fi-FI" dirty="0" err="1" smtClean="0"/>
              <a:t>the</a:t>
            </a:r>
            <a:r>
              <a:rPr lang="fi-FI" dirty="0" smtClean="0"/>
              <a:t> </a:t>
            </a:r>
            <a:r>
              <a:rPr lang="fi-FI" dirty="0" err="1" smtClean="0"/>
              <a:t>project</a:t>
            </a:r>
            <a:r>
              <a:rPr lang="fi-FI" dirty="0" smtClean="0"/>
              <a:t> </a:t>
            </a:r>
            <a:r>
              <a:rPr lang="fi-FI" dirty="0" err="1" smtClean="0"/>
              <a:t>work</a:t>
            </a:r>
            <a:r>
              <a:rPr lang="fi-FI" dirty="0" smtClean="0"/>
              <a:t>?</a:t>
            </a:r>
            <a:endParaRPr lang="fi-FI" dirty="0"/>
          </a:p>
        </p:txBody>
      </p:sp>
      <p:sp>
        <p:nvSpPr>
          <p:cNvPr id="3" name="Sisällön paikkamerkki 2"/>
          <p:cNvSpPr>
            <a:spLocks noGrp="1"/>
          </p:cNvSpPr>
          <p:nvPr>
            <p:ph idx="1"/>
          </p:nvPr>
        </p:nvSpPr>
        <p:spPr/>
        <p:txBody>
          <a:bodyPr>
            <a:normAutofit/>
          </a:bodyPr>
          <a:lstStyle/>
          <a:p>
            <a:r>
              <a:rPr lang="fi-FI" sz="2800" dirty="0" smtClean="0"/>
              <a:t>1) </a:t>
            </a:r>
            <a:r>
              <a:rPr lang="fi-FI" sz="2800" dirty="0" err="1" smtClean="0"/>
              <a:t>Find</a:t>
            </a:r>
            <a:r>
              <a:rPr lang="fi-FI" sz="2800" dirty="0" smtClean="0"/>
              <a:t> </a:t>
            </a:r>
            <a:r>
              <a:rPr lang="fi-FI" sz="2800" dirty="0" err="1" smtClean="0"/>
              <a:t>your</a:t>
            </a:r>
            <a:r>
              <a:rPr lang="fi-FI" sz="2800" dirty="0" smtClean="0"/>
              <a:t> </a:t>
            </a:r>
            <a:r>
              <a:rPr lang="fi-FI" sz="2800" dirty="0" err="1" smtClean="0"/>
              <a:t>partner</a:t>
            </a:r>
            <a:r>
              <a:rPr lang="fi-FI" sz="2800" dirty="0" smtClean="0"/>
              <a:t>(s)</a:t>
            </a:r>
          </a:p>
          <a:p>
            <a:pPr lvl="1"/>
            <a:r>
              <a:rPr lang="fi-FI" sz="2800" dirty="0" smtClean="0"/>
              <a:t>- </a:t>
            </a:r>
            <a:r>
              <a:rPr lang="fi-FI" sz="2800" dirty="0" err="1" smtClean="0"/>
              <a:t>you</a:t>
            </a:r>
            <a:r>
              <a:rPr lang="fi-FI" sz="2800" dirty="0" smtClean="0"/>
              <a:t> </a:t>
            </a:r>
            <a:r>
              <a:rPr lang="fi-FI" sz="2800" dirty="0" err="1" smtClean="0"/>
              <a:t>have</a:t>
            </a:r>
            <a:r>
              <a:rPr lang="fi-FI" sz="2800" dirty="0" smtClean="0"/>
              <a:t> </a:t>
            </a:r>
            <a:r>
              <a:rPr lang="fi-FI" sz="2800" dirty="0" err="1" smtClean="0"/>
              <a:t>the</a:t>
            </a:r>
            <a:r>
              <a:rPr lang="fi-FI" sz="2800" dirty="0" smtClean="0"/>
              <a:t> idea and </a:t>
            </a:r>
            <a:r>
              <a:rPr lang="fi-FI" sz="2800" dirty="0" err="1" smtClean="0"/>
              <a:t>choose</a:t>
            </a:r>
            <a:r>
              <a:rPr lang="fi-FI" sz="2800" dirty="0" smtClean="0"/>
              <a:t> </a:t>
            </a:r>
            <a:r>
              <a:rPr lang="fi-FI" sz="2800" dirty="0" err="1" smtClean="0"/>
              <a:t>your</a:t>
            </a:r>
            <a:r>
              <a:rPr lang="fi-FI" sz="2800" dirty="0" smtClean="0"/>
              <a:t> </a:t>
            </a:r>
            <a:r>
              <a:rPr lang="fi-FI" sz="2800" dirty="0" err="1" smtClean="0"/>
              <a:t>partners</a:t>
            </a:r>
            <a:r>
              <a:rPr lang="fi-FI" sz="2800" dirty="0" smtClean="0"/>
              <a:t> </a:t>
            </a:r>
            <a:r>
              <a:rPr lang="fi-FI" sz="2800" dirty="0" err="1" smtClean="0"/>
              <a:t>or</a:t>
            </a:r>
            <a:endParaRPr lang="fi-FI" sz="2800" dirty="0" smtClean="0"/>
          </a:p>
          <a:p>
            <a:pPr lvl="1"/>
            <a:r>
              <a:rPr lang="fi-FI" sz="2800" dirty="0" smtClean="0"/>
              <a:t>- </a:t>
            </a:r>
            <a:r>
              <a:rPr lang="fi-FI" sz="2800" dirty="0" err="1" smtClean="0"/>
              <a:t>some</a:t>
            </a:r>
            <a:r>
              <a:rPr lang="fi-FI" sz="2800" dirty="0" smtClean="0"/>
              <a:t> </a:t>
            </a:r>
            <a:r>
              <a:rPr lang="fi-FI" sz="2800" dirty="0" err="1" smtClean="0"/>
              <a:t>else</a:t>
            </a:r>
            <a:r>
              <a:rPr lang="fi-FI" sz="2800" dirty="0" smtClean="0"/>
              <a:t> </a:t>
            </a:r>
            <a:r>
              <a:rPr lang="fi-FI" sz="2800" dirty="0" err="1" smtClean="0"/>
              <a:t>has</a:t>
            </a:r>
            <a:r>
              <a:rPr lang="fi-FI" sz="2800" dirty="0" smtClean="0"/>
              <a:t> </a:t>
            </a:r>
            <a:r>
              <a:rPr lang="fi-FI" sz="2800" dirty="0" err="1" smtClean="0"/>
              <a:t>the</a:t>
            </a:r>
            <a:r>
              <a:rPr lang="fi-FI" sz="2800" dirty="0" smtClean="0"/>
              <a:t> idea and </a:t>
            </a:r>
            <a:r>
              <a:rPr lang="fi-FI" sz="2800" dirty="0" err="1" smtClean="0"/>
              <a:t>chooses</a:t>
            </a:r>
            <a:r>
              <a:rPr lang="fi-FI" sz="2800" dirty="0" smtClean="0"/>
              <a:t> </a:t>
            </a:r>
            <a:r>
              <a:rPr lang="fi-FI" sz="2800" dirty="0" err="1" smtClean="0"/>
              <a:t>you</a:t>
            </a:r>
            <a:endParaRPr lang="fi-FI" sz="2800" dirty="0" smtClean="0"/>
          </a:p>
          <a:p>
            <a:pPr marL="201168" lvl="1" indent="0">
              <a:buNone/>
            </a:pPr>
            <a:r>
              <a:rPr lang="fi-FI" sz="2800" dirty="0" smtClean="0"/>
              <a:t>2) Plan </a:t>
            </a:r>
            <a:r>
              <a:rPr lang="fi-FI" sz="2800" dirty="0" err="1" smtClean="0"/>
              <a:t>the</a:t>
            </a:r>
            <a:r>
              <a:rPr lang="fi-FI" sz="2800" dirty="0" smtClean="0"/>
              <a:t> </a:t>
            </a:r>
            <a:r>
              <a:rPr lang="fi-FI" sz="2800" dirty="0" err="1" smtClean="0"/>
              <a:t>project</a:t>
            </a:r>
            <a:r>
              <a:rPr lang="fi-FI" sz="2800" dirty="0" smtClean="0"/>
              <a:t> (</a:t>
            </a:r>
            <a:r>
              <a:rPr lang="fi-FI" sz="2800" dirty="0" err="1" smtClean="0"/>
              <a:t>involve</a:t>
            </a:r>
            <a:r>
              <a:rPr lang="fi-FI" sz="2800" dirty="0" smtClean="0"/>
              <a:t> </a:t>
            </a:r>
            <a:r>
              <a:rPr lang="fi-FI" sz="2800" dirty="0" err="1" smtClean="0"/>
              <a:t>the</a:t>
            </a:r>
            <a:r>
              <a:rPr lang="fi-FI" sz="2800" dirty="0" smtClean="0"/>
              <a:t> </a:t>
            </a:r>
            <a:r>
              <a:rPr lang="fi-FI" sz="2800" dirty="0" err="1" smtClean="0"/>
              <a:t>pupils</a:t>
            </a:r>
            <a:r>
              <a:rPr lang="fi-FI" sz="2800" dirty="0" smtClean="0"/>
              <a:t> as </a:t>
            </a:r>
            <a:r>
              <a:rPr lang="fi-FI" sz="2800" dirty="0" err="1" smtClean="0"/>
              <a:t>early</a:t>
            </a:r>
            <a:r>
              <a:rPr lang="fi-FI" sz="2800" dirty="0" smtClean="0"/>
              <a:t> as </a:t>
            </a:r>
            <a:r>
              <a:rPr lang="fi-FI" sz="2800" dirty="0" err="1" smtClean="0"/>
              <a:t>possible</a:t>
            </a:r>
            <a:r>
              <a:rPr lang="fi-FI" sz="2800" dirty="0" smtClean="0"/>
              <a:t>!)</a:t>
            </a:r>
          </a:p>
          <a:p>
            <a:pPr marL="201168" lvl="1" indent="0">
              <a:buNone/>
            </a:pPr>
            <a:r>
              <a:rPr lang="fi-FI" sz="2800" dirty="0" smtClean="0"/>
              <a:t>3) </a:t>
            </a:r>
            <a:r>
              <a:rPr lang="fi-FI" sz="2800" dirty="0" err="1" smtClean="0"/>
              <a:t>Register</a:t>
            </a:r>
            <a:r>
              <a:rPr lang="fi-FI" sz="2800" dirty="0" smtClean="0"/>
              <a:t> </a:t>
            </a:r>
            <a:r>
              <a:rPr lang="fi-FI" sz="2800" dirty="0" err="1" smtClean="0"/>
              <a:t>the</a:t>
            </a:r>
            <a:r>
              <a:rPr lang="fi-FI" sz="2800" dirty="0" smtClean="0"/>
              <a:t> </a:t>
            </a:r>
            <a:r>
              <a:rPr lang="fi-FI" sz="2800" dirty="0" err="1" smtClean="0"/>
              <a:t>project</a:t>
            </a:r>
            <a:r>
              <a:rPr lang="fi-FI" sz="2800" dirty="0" smtClean="0"/>
              <a:t> in </a:t>
            </a:r>
            <a:r>
              <a:rPr lang="fi-FI" sz="2800" dirty="0" err="1" smtClean="0"/>
              <a:t>eTwinning</a:t>
            </a:r>
            <a:r>
              <a:rPr lang="fi-FI" sz="2800" dirty="0" smtClean="0"/>
              <a:t> </a:t>
            </a:r>
          </a:p>
          <a:p>
            <a:pPr marL="201168" lvl="1" indent="0">
              <a:buNone/>
            </a:pPr>
            <a:r>
              <a:rPr lang="fi-FI" sz="2800" dirty="0" smtClean="0"/>
              <a:t>4) </a:t>
            </a:r>
            <a:r>
              <a:rPr lang="fi-FI" sz="2800" dirty="0" err="1" smtClean="0"/>
              <a:t>Do</a:t>
            </a:r>
            <a:r>
              <a:rPr lang="fi-FI" sz="2800" dirty="0" smtClean="0"/>
              <a:t> </a:t>
            </a:r>
            <a:r>
              <a:rPr lang="fi-FI" sz="2800" dirty="0" err="1" smtClean="0"/>
              <a:t>the</a:t>
            </a:r>
            <a:r>
              <a:rPr lang="fi-FI" sz="2800" dirty="0" smtClean="0"/>
              <a:t> </a:t>
            </a:r>
            <a:r>
              <a:rPr lang="fi-FI" sz="2800" dirty="0" err="1" smtClean="0"/>
              <a:t>project</a:t>
            </a:r>
            <a:r>
              <a:rPr lang="fi-FI" sz="2800" dirty="0" smtClean="0"/>
              <a:t>! </a:t>
            </a:r>
            <a:r>
              <a:rPr lang="fi-FI" sz="2800" dirty="0" err="1" smtClean="0"/>
              <a:t>Have</a:t>
            </a:r>
            <a:r>
              <a:rPr lang="fi-FI" sz="2800" dirty="0" smtClean="0"/>
              <a:t> </a:t>
            </a:r>
            <a:r>
              <a:rPr lang="fi-FI" sz="2800" dirty="0" err="1" smtClean="0"/>
              <a:t>fun</a:t>
            </a:r>
            <a:r>
              <a:rPr lang="fi-FI" sz="2800" dirty="0" smtClean="0"/>
              <a:t>! </a:t>
            </a:r>
            <a:r>
              <a:rPr lang="fi-FI" sz="2800" dirty="0" err="1" smtClean="0"/>
              <a:t>Learn</a:t>
            </a:r>
            <a:r>
              <a:rPr lang="fi-FI" sz="2800" dirty="0" smtClean="0"/>
              <a:t> </a:t>
            </a:r>
            <a:r>
              <a:rPr lang="fi-FI" sz="2800" dirty="0" err="1" smtClean="0"/>
              <a:t>new</a:t>
            </a:r>
            <a:r>
              <a:rPr lang="fi-FI" sz="2800" dirty="0" smtClean="0"/>
              <a:t> </a:t>
            </a:r>
            <a:r>
              <a:rPr lang="fi-FI" sz="2800" dirty="0" err="1" smtClean="0"/>
              <a:t>things</a:t>
            </a:r>
            <a:r>
              <a:rPr lang="fi-FI" sz="2800" dirty="0" smtClean="0"/>
              <a:t>! </a:t>
            </a:r>
            <a:r>
              <a:rPr lang="fi-FI" sz="2800" dirty="0" err="1" smtClean="0"/>
              <a:t>Get</a:t>
            </a:r>
            <a:r>
              <a:rPr lang="fi-FI" sz="2800" dirty="0" smtClean="0"/>
              <a:t> </a:t>
            </a:r>
            <a:r>
              <a:rPr lang="fi-FI" sz="2800" dirty="0" err="1" smtClean="0"/>
              <a:t>new</a:t>
            </a:r>
            <a:r>
              <a:rPr lang="fi-FI" sz="2800" dirty="0" smtClean="0"/>
              <a:t> </a:t>
            </a:r>
            <a:r>
              <a:rPr lang="fi-FI" sz="2800" dirty="0" err="1" smtClean="0"/>
              <a:t>friends</a:t>
            </a:r>
            <a:r>
              <a:rPr lang="fi-FI" sz="2800" dirty="0" smtClean="0"/>
              <a:t>!</a:t>
            </a:r>
          </a:p>
          <a:p>
            <a:pPr marL="201168" lvl="1" indent="0">
              <a:buNone/>
            </a:pPr>
            <a:r>
              <a:rPr lang="fi-FI" sz="2800" dirty="0" smtClean="0"/>
              <a:t>5) </a:t>
            </a:r>
            <a:r>
              <a:rPr lang="fi-FI" sz="2800" dirty="0" err="1" smtClean="0"/>
              <a:t>Evaluate</a:t>
            </a:r>
            <a:r>
              <a:rPr lang="fi-FI" sz="2800" dirty="0" smtClean="0"/>
              <a:t> </a:t>
            </a:r>
          </a:p>
          <a:p>
            <a:pPr marL="201168" lvl="1" indent="0">
              <a:buNone/>
            </a:pPr>
            <a:r>
              <a:rPr lang="fi-FI" sz="2800" dirty="0" smtClean="0"/>
              <a:t>6) </a:t>
            </a:r>
            <a:r>
              <a:rPr lang="fi-FI" sz="2800" dirty="0" err="1" smtClean="0"/>
              <a:t>Get</a:t>
            </a:r>
            <a:r>
              <a:rPr lang="fi-FI" sz="2800" dirty="0" smtClean="0"/>
              <a:t> </a:t>
            </a:r>
            <a:r>
              <a:rPr lang="fi-FI" sz="2800" dirty="0" err="1" smtClean="0"/>
              <a:t>ready</a:t>
            </a:r>
            <a:r>
              <a:rPr lang="fi-FI" sz="2800" dirty="0" smtClean="0"/>
              <a:t> for </a:t>
            </a:r>
            <a:r>
              <a:rPr lang="fi-FI" sz="2800" dirty="0" err="1" smtClean="0"/>
              <a:t>the</a:t>
            </a:r>
            <a:r>
              <a:rPr lang="fi-FI" sz="2800" dirty="0" smtClean="0"/>
              <a:t> </a:t>
            </a:r>
            <a:r>
              <a:rPr lang="fi-FI" sz="2800" dirty="0" err="1" smtClean="0"/>
              <a:t>next</a:t>
            </a:r>
            <a:r>
              <a:rPr lang="fi-FI" sz="2800" dirty="0" smtClean="0"/>
              <a:t> </a:t>
            </a:r>
            <a:r>
              <a:rPr lang="fi-FI" sz="2800" dirty="0" err="1" smtClean="0"/>
              <a:t>project</a:t>
            </a:r>
            <a:r>
              <a:rPr lang="fi-FI" sz="2800" dirty="0" smtClean="0"/>
              <a:t>!</a:t>
            </a:r>
            <a:endParaRPr lang="fi-FI" sz="2800" dirty="0"/>
          </a:p>
        </p:txBody>
      </p:sp>
    </p:spTree>
    <p:extLst>
      <p:ext uri="{BB962C8B-B14F-4D97-AF65-F5344CB8AC3E}">
        <p14:creationId xmlns:p14="http://schemas.microsoft.com/office/powerpoint/2010/main" val="1001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Some</a:t>
            </a:r>
            <a:r>
              <a:rPr lang="fi-FI" dirty="0" smtClean="0"/>
              <a:t> </a:t>
            </a:r>
            <a:r>
              <a:rPr lang="fi-FI" dirty="0" err="1" smtClean="0"/>
              <a:t>examples</a:t>
            </a:r>
            <a:endParaRPr lang="fi-FI" dirty="0"/>
          </a:p>
        </p:txBody>
      </p:sp>
      <p:sp>
        <p:nvSpPr>
          <p:cNvPr id="3" name="Sisällön paikkamerkki 2"/>
          <p:cNvSpPr>
            <a:spLocks noGrp="1"/>
          </p:cNvSpPr>
          <p:nvPr>
            <p:ph idx="1"/>
          </p:nvPr>
        </p:nvSpPr>
        <p:spPr/>
        <p:txBody>
          <a:bodyPr/>
          <a:lstStyle/>
          <a:p>
            <a:endParaRPr lang="fi-FI"/>
          </a:p>
        </p:txBody>
      </p:sp>
    </p:spTree>
    <p:extLst>
      <p:ext uri="{BB962C8B-B14F-4D97-AF65-F5344CB8AC3E}">
        <p14:creationId xmlns:p14="http://schemas.microsoft.com/office/powerpoint/2010/main" val="3043238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0" dirty="0" err="1" smtClean="0"/>
              <a:t>The</a:t>
            </a:r>
            <a:r>
              <a:rPr lang="fi-FI" b="0" dirty="0" smtClean="0"/>
              <a:t> </a:t>
            </a:r>
            <a:r>
              <a:rPr lang="fi-FI" b="0" dirty="0" err="1" smtClean="0"/>
              <a:t>Blue</a:t>
            </a:r>
            <a:r>
              <a:rPr lang="fi-FI" b="0" dirty="0" smtClean="0"/>
              <a:t>-White </a:t>
            </a:r>
            <a:r>
              <a:rPr lang="fi-FI" b="0" dirty="0" err="1" smtClean="0"/>
              <a:t>friends</a:t>
            </a:r>
            <a:endParaRPr lang="fi-FI" b="0"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8272" y="1813345"/>
            <a:ext cx="5241974" cy="3871913"/>
          </a:xfrm>
          <a:prstGeom prst="rect">
            <a:avLst/>
          </a:prstGeom>
          <a:ln>
            <a:noFill/>
          </a:ln>
          <a:effectLst>
            <a:softEdge rad="112500"/>
          </a:effectLst>
        </p:spPr>
      </p:pic>
      <p:sp>
        <p:nvSpPr>
          <p:cNvPr id="5" name="Tekstiruutu 4"/>
          <p:cNvSpPr txBox="1"/>
          <p:nvPr/>
        </p:nvSpPr>
        <p:spPr>
          <a:xfrm>
            <a:off x="838200" y="2027208"/>
            <a:ext cx="5053642" cy="4401205"/>
          </a:xfrm>
          <a:prstGeom prst="rect">
            <a:avLst/>
          </a:prstGeom>
          <a:noFill/>
        </p:spPr>
        <p:txBody>
          <a:bodyPr wrap="square" rtlCol="0">
            <a:spAutoFit/>
          </a:bodyPr>
          <a:lstStyle/>
          <a:p>
            <a:pPr marL="285750" indent="-285750">
              <a:buFont typeface="Arial" panose="020B0604020202020204" pitchFamily="34" charset="0"/>
              <a:buChar char="•"/>
            </a:pPr>
            <a:r>
              <a:rPr lang="fi-FI" sz="2800" dirty="0" smtClean="0"/>
              <a:t>2 </a:t>
            </a:r>
            <a:r>
              <a:rPr lang="fi-FI" sz="2800" dirty="0" err="1" smtClean="0"/>
              <a:t>classes</a:t>
            </a:r>
            <a:r>
              <a:rPr lang="fi-FI" sz="2800" dirty="0" smtClean="0"/>
              <a:t>, Finland and </a:t>
            </a:r>
            <a:r>
              <a:rPr lang="fi-FI" sz="2800" dirty="0" err="1" smtClean="0"/>
              <a:t>Greece</a:t>
            </a:r>
            <a:endParaRPr lang="fi-FI" sz="2800" dirty="0" smtClean="0"/>
          </a:p>
          <a:p>
            <a:pPr marL="285750" indent="-285750">
              <a:buFont typeface="Arial" panose="020B0604020202020204" pitchFamily="34" charset="0"/>
              <a:buChar char="•"/>
            </a:pPr>
            <a:r>
              <a:rPr lang="fi-FI" sz="2800" dirty="0" err="1" smtClean="0"/>
              <a:t>children</a:t>
            </a:r>
            <a:r>
              <a:rPr lang="fi-FI" sz="2800" dirty="0" smtClean="0"/>
              <a:t> 7-8 </a:t>
            </a:r>
            <a:r>
              <a:rPr lang="fi-FI" sz="2800" dirty="0" err="1" smtClean="0"/>
              <a:t>years</a:t>
            </a:r>
            <a:r>
              <a:rPr lang="fi-FI" sz="2800" dirty="0" smtClean="0"/>
              <a:t> </a:t>
            </a:r>
            <a:r>
              <a:rPr lang="fi-FI" sz="2800" dirty="0" err="1" smtClean="0"/>
              <a:t>old</a:t>
            </a:r>
            <a:endParaRPr lang="fi-FI" sz="2800" dirty="0" smtClean="0"/>
          </a:p>
          <a:p>
            <a:pPr marL="285750" indent="-285750">
              <a:buFont typeface="Arial" panose="020B0604020202020204" pitchFamily="34" charset="0"/>
              <a:buChar char="•"/>
            </a:pPr>
            <a:r>
              <a:rPr lang="fi-FI" sz="2800" dirty="0" smtClean="0"/>
              <a:t>my </a:t>
            </a:r>
            <a:r>
              <a:rPr lang="fi-FI" sz="2800" dirty="0" err="1" smtClean="0"/>
              <a:t>very</a:t>
            </a:r>
            <a:r>
              <a:rPr lang="fi-FI" sz="2800" dirty="0" smtClean="0"/>
              <a:t> </a:t>
            </a:r>
            <a:r>
              <a:rPr lang="fi-FI" sz="2800" dirty="0" err="1" smtClean="0"/>
              <a:t>first</a:t>
            </a:r>
            <a:r>
              <a:rPr lang="fi-FI" sz="2800" dirty="0" smtClean="0"/>
              <a:t> </a:t>
            </a:r>
            <a:r>
              <a:rPr lang="fi-FI" sz="2800" dirty="0" err="1" smtClean="0"/>
              <a:t>project</a:t>
            </a:r>
            <a:r>
              <a:rPr lang="fi-FI" sz="2800" dirty="0" smtClean="0"/>
              <a:t>!</a:t>
            </a:r>
          </a:p>
          <a:p>
            <a:pPr marL="285750" indent="-285750">
              <a:buFont typeface="Arial" panose="020B0604020202020204" pitchFamily="34" charset="0"/>
              <a:buChar char="•"/>
            </a:pPr>
            <a:r>
              <a:rPr lang="fi-FI" sz="2800" dirty="0" err="1" smtClean="0"/>
              <a:t>different</a:t>
            </a:r>
            <a:r>
              <a:rPr lang="fi-FI" sz="2800" dirty="0" smtClean="0"/>
              <a:t> </a:t>
            </a:r>
            <a:r>
              <a:rPr lang="fi-FI" sz="2800" dirty="0" err="1" smtClean="0"/>
              <a:t>topic</a:t>
            </a:r>
            <a:r>
              <a:rPr lang="fi-FI" sz="2800" dirty="0" smtClean="0"/>
              <a:t> </a:t>
            </a:r>
            <a:r>
              <a:rPr lang="fi-FI" sz="2800" dirty="0" err="1" smtClean="0"/>
              <a:t>each</a:t>
            </a:r>
            <a:r>
              <a:rPr lang="fi-FI" sz="2800" dirty="0" smtClean="0"/>
              <a:t> </a:t>
            </a:r>
            <a:r>
              <a:rPr lang="fi-FI" sz="2800" dirty="0" err="1" smtClean="0"/>
              <a:t>month</a:t>
            </a:r>
            <a:endParaRPr lang="fi-FI" sz="2800" dirty="0" smtClean="0"/>
          </a:p>
          <a:p>
            <a:pPr marL="285750" indent="-285750">
              <a:buFont typeface="Arial" panose="020B0604020202020204" pitchFamily="34" charset="0"/>
              <a:buChar char="•"/>
            </a:pPr>
            <a:r>
              <a:rPr lang="fi-FI" sz="2800" dirty="0" err="1" smtClean="0"/>
              <a:t>we</a:t>
            </a:r>
            <a:r>
              <a:rPr lang="fi-FI" sz="2800" dirty="0" smtClean="0"/>
              <a:t> </a:t>
            </a:r>
            <a:r>
              <a:rPr lang="fi-FI" sz="2800" dirty="0" err="1" smtClean="0"/>
              <a:t>looked</a:t>
            </a:r>
            <a:r>
              <a:rPr lang="fi-FI" sz="2800" dirty="0" smtClean="0"/>
              <a:t> at </a:t>
            </a:r>
            <a:r>
              <a:rPr lang="fi-FI" sz="2800" dirty="0" err="1" smtClean="0"/>
              <a:t>the</a:t>
            </a:r>
            <a:r>
              <a:rPr lang="fi-FI" sz="2800" dirty="0" smtClean="0"/>
              <a:t> </a:t>
            </a:r>
            <a:r>
              <a:rPr lang="fi-FI" sz="2800" dirty="0" err="1" smtClean="0"/>
              <a:t>material</a:t>
            </a:r>
            <a:r>
              <a:rPr lang="fi-FI" sz="2800" dirty="0" smtClean="0"/>
              <a:t> and </a:t>
            </a:r>
            <a:r>
              <a:rPr lang="fi-FI" sz="2800" dirty="0" err="1" smtClean="0"/>
              <a:t>talked</a:t>
            </a:r>
            <a:r>
              <a:rPr lang="fi-FI" sz="2800" dirty="0" smtClean="0"/>
              <a:t> </a:t>
            </a:r>
            <a:r>
              <a:rPr lang="fi-FI" sz="2800" dirty="0" err="1" smtClean="0"/>
              <a:t>about</a:t>
            </a:r>
            <a:r>
              <a:rPr lang="fi-FI" sz="2800" dirty="0" smtClean="0"/>
              <a:t> it</a:t>
            </a:r>
          </a:p>
          <a:p>
            <a:pPr marL="285750" indent="-285750">
              <a:buFont typeface="Arial" panose="020B0604020202020204" pitchFamily="34" charset="0"/>
              <a:buChar char="•"/>
            </a:pPr>
            <a:r>
              <a:rPr lang="fi-FI" sz="2800" dirty="0" err="1" smtClean="0"/>
              <a:t>pictures</a:t>
            </a:r>
            <a:r>
              <a:rPr lang="fi-FI" sz="2800" dirty="0" smtClean="0"/>
              <a:t> </a:t>
            </a:r>
            <a:r>
              <a:rPr lang="fi-FI" sz="2800" dirty="0" err="1" smtClean="0"/>
              <a:t>important</a:t>
            </a:r>
            <a:endParaRPr lang="fi-FI" sz="2800" dirty="0" smtClean="0"/>
          </a:p>
          <a:p>
            <a:pPr marL="285750" indent="-285750">
              <a:buFont typeface="Arial" panose="020B0604020202020204" pitchFamily="34" charset="0"/>
              <a:buChar char="•"/>
            </a:pPr>
            <a:r>
              <a:rPr lang="fi-FI" sz="2800" i="1" dirty="0" smtClean="0"/>
              <a:t>”</a:t>
            </a:r>
            <a:r>
              <a:rPr lang="fi-FI" sz="2800" i="1" dirty="0" err="1" smtClean="0"/>
              <a:t>we</a:t>
            </a:r>
            <a:r>
              <a:rPr lang="fi-FI" sz="2800" i="1" dirty="0" smtClean="0"/>
              <a:t> </a:t>
            </a:r>
            <a:r>
              <a:rPr lang="fi-FI" sz="2800" i="1" dirty="0" err="1"/>
              <a:t>did</a:t>
            </a:r>
            <a:r>
              <a:rPr lang="fi-FI" sz="2800" i="1" dirty="0"/>
              <a:t> </a:t>
            </a:r>
            <a:r>
              <a:rPr lang="fi-FI" sz="2800" i="1" dirty="0" err="1"/>
              <a:t>something</a:t>
            </a:r>
            <a:r>
              <a:rPr lang="fi-FI" sz="2800" i="1" dirty="0"/>
              <a:t> </a:t>
            </a:r>
            <a:r>
              <a:rPr lang="fi-FI" sz="2800" i="1" dirty="0" err="1"/>
              <a:t>here</a:t>
            </a:r>
            <a:r>
              <a:rPr lang="fi-FI" sz="2800" i="1" dirty="0"/>
              <a:t>, </a:t>
            </a:r>
            <a:r>
              <a:rPr lang="fi-FI" sz="2800" i="1" dirty="0" err="1"/>
              <a:t>you</a:t>
            </a:r>
            <a:r>
              <a:rPr lang="fi-FI" sz="2800" i="1" dirty="0"/>
              <a:t> </a:t>
            </a:r>
            <a:r>
              <a:rPr lang="fi-FI" sz="2800" i="1" dirty="0" err="1"/>
              <a:t>did</a:t>
            </a:r>
            <a:r>
              <a:rPr lang="fi-FI" sz="2800" i="1" dirty="0"/>
              <a:t> </a:t>
            </a:r>
            <a:r>
              <a:rPr lang="fi-FI" sz="2800" i="1" dirty="0" err="1" smtClean="0"/>
              <a:t>there</a:t>
            </a:r>
            <a:r>
              <a:rPr lang="fi-FI" sz="2800" i="1" dirty="0" smtClean="0"/>
              <a:t>”</a:t>
            </a:r>
            <a:endParaRPr lang="fi-FI" sz="2800" i="1" dirty="0"/>
          </a:p>
          <a:p>
            <a:pPr marL="285750" indent="-285750">
              <a:buFont typeface="Arial" panose="020B0604020202020204" pitchFamily="34" charset="0"/>
              <a:buChar char="•"/>
            </a:pPr>
            <a:endParaRPr lang="fi-FI" sz="2800" dirty="0"/>
          </a:p>
        </p:txBody>
      </p:sp>
    </p:spTree>
    <p:extLst>
      <p:ext uri="{BB962C8B-B14F-4D97-AF65-F5344CB8AC3E}">
        <p14:creationId xmlns:p14="http://schemas.microsoft.com/office/powerpoint/2010/main" val="3116443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366</TotalTime>
  <Words>777</Words>
  <Application>Microsoft Office PowerPoint</Application>
  <PresentationFormat>Laajakuva</PresentationFormat>
  <Paragraphs>130</Paragraphs>
  <Slides>22</Slides>
  <Notes>1</Notes>
  <HiddenSlides>0</HiddenSlides>
  <MMClips>4</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22</vt:i4>
      </vt:variant>
    </vt:vector>
  </HeadingPairs>
  <TitlesOfParts>
    <vt:vector size="27" baseType="lpstr">
      <vt:lpstr>Arial</vt:lpstr>
      <vt:lpstr>Calibri</vt:lpstr>
      <vt:lpstr>Calibri Light</vt:lpstr>
      <vt:lpstr>Wingdings</vt:lpstr>
      <vt:lpstr>Retro</vt:lpstr>
      <vt:lpstr>What is eTwinning?</vt:lpstr>
      <vt:lpstr>Content of the presentation</vt:lpstr>
      <vt:lpstr>eTwinning</vt:lpstr>
      <vt:lpstr>eTwinning</vt:lpstr>
      <vt:lpstr>Different levels</vt:lpstr>
      <vt:lpstr>eTwinning projects</vt:lpstr>
      <vt:lpstr>How does the project work?</vt:lpstr>
      <vt:lpstr>Some examples</vt:lpstr>
      <vt:lpstr>The Blue-White friends</vt:lpstr>
      <vt:lpstr>PowerPoint-esitys</vt:lpstr>
      <vt:lpstr>Speaking English right away!</vt:lpstr>
      <vt:lpstr>Mikael talking… How many?</vt:lpstr>
      <vt:lpstr>The results</vt:lpstr>
      <vt:lpstr>Fingerm – the Fish</vt:lpstr>
      <vt:lpstr>PowerPoint-esitys</vt:lpstr>
      <vt:lpstr>We sing, you sing</vt:lpstr>
      <vt:lpstr>And now, would you be kind enought to stand up?</vt:lpstr>
      <vt:lpstr>PowerPoint-esitys</vt:lpstr>
      <vt:lpstr>You + Me = Fun!</vt:lpstr>
      <vt:lpstr>PowerPoint-esitys</vt:lpstr>
      <vt:lpstr>Applications and tools</vt:lpstr>
      <vt:lpstr>Twinspace as a project platform</vt:lpstr>
    </vt:vector>
  </TitlesOfParts>
  <Company>Tipake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eTwinning?</dc:title>
  <dc:creator>Auramo Sari</dc:creator>
  <cp:lastModifiedBy>Auramo Sari</cp:lastModifiedBy>
  <cp:revision>4</cp:revision>
  <dcterms:created xsi:type="dcterms:W3CDTF">2017-11-09T15:21:46Z</dcterms:created>
  <dcterms:modified xsi:type="dcterms:W3CDTF">2017-11-10T10:50:48Z</dcterms:modified>
</cp:coreProperties>
</file>