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25175-7796-4480-8D4F-F8024BB6B6DA}" v="5" dt="2020-02-26T19:27:14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a Koskensalo-Remes" userId="7902d22d-da6c-4dd1-8147-e0c13dadcc92" providerId="ADAL" clId="{10E25175-7796-4480-8D4F-F8024BB6B6DA}"/>
    <pc:docChg chg="custSel addSld modSld">
      <pc:chgData name="Sanna Koskensalo-Remes" userId="7902d22d-da6c-4dd1-8147-e0c13dadcc92" providerId="ADAL" clId="{10E25175-7796-4480-8D4F-F8024BB6B6DA}" dt="2020-02-26T19:30:20.659" v="704" actId="5793"/>
      <pc:docMkLst>
        <pc:docMk/>
      </pc:docMkLst>
      <pc:sldChg chg="modSp">
        <pc:chgData name="Sanna Koskensalo-Remes" userId="7902d22d-da6c-4dd1-8147-e0c13dadcc92" providerId="ADAL" clId="{10E25175-7796-4480-8D4F-F8024BB6B6DA}" dt="2020-02-26T19:30:20.659" v="704" actId="5793"/>
        <pc:sldMkLst>
          <pc:docMk/>
          <pc:sldMk cId="3766551921" sldId="256"/>
        </pc:sldMkLst>
        <pc:spChg chg="mod">
          <ac:chgData name="Sanna Koskensalo-Remes" userId="7902d22d-da6c-4dd1-8147-e0c13dadcc92" providerId="ADAL" clId="{10E25175-7796-4480-8D4F-F8024BB6B6DA}" dt="2020-02-26T19:30:20.659" v="704" actId="5793"/>
          <ac:spMkLst>
            <pc:docMk/>
            <pc:sldMk cId="3766551921" sldId="256"/>
            <ac:spMk id="3" creationId="{C2873A56-480E-40B5-B1BE-B2E70F43C0D7}"/>
          </ac:spMkLst>
        </pc:spChg>
      </pc:sldChg>
      <pc:sldChg chg="modSp">
        <pc:chgData name="Sanna Koskensalo-Remes" userId="7902d22d-da6c-4dd1-8147-e0c13dadcc92" providerId="ADAL" clId="{10E25175-7796-4480-8D4F-F8024BB6B6DA}" dt="2020-02-26T19:28:29.151" v="685" actId="14100"/>
        <pc:sldMkLst>
          <pc:docMk/>
          <pc:sldMk cId="1946681130" sldId="257"/>
        </pc:sldMkLst>
        <pc:spChg chg="mod">
          <ac:chgData name="Sanna Koskensalo-Remes" userId="7902d22d-da6c-4dd1-8147-e0c13dadcc92" providerId="ADAL" clId="{10E25175-7796-4480-8D4F-F8024BB6B6DA}" dt="2020-02-26T19:28:18.686" v="684" actId="20577"/>
          <ac:spMkLst>
            <pc:docMk/>
            <pc:sldMk cId="1946681130" sldId="257"/>
            <ac:spMk id="3" creationId="{E0EC2D95-9574-4B8B-A223-2D673BFA3E55}"/>
          </ac:spMkLst>
        </pc:spChg>
        <pc:picChg chg="mod">
          <ac:chgData name="Sanna Koskensalo-Remes" userId="7902d22d-da6c-4dd1-8147-e0c13dadcc92" providerId="ADAL" clId="{10E25175-7796-4480-8D4F-F8024BB6B6DA}" dt="2020-02-26T19:28:29.151" v="685" actId="14100"/>
          <ac:picMkLst>
            <pc:docMk/>
            <pc:sldMk cId="1946681130" sldId="257"/>
            <ac:picMk id="5" creationId="{F9CBBE69-B22D-40E5-840E-3F0F85ECEA5B}"/>
          </ac:picMkLst>
        </pc:picChg>
      </pc:sldChg>
      <pc:sldChg chg="modSp">
        <pc:chgData name="Sanna Koskensalo-Remes" userId="7902d22d-da6c-4dd1-8147-e0c13dadcc92" providerId="ADAL" clId="{10E25175-7796-4480-8D4F-F8024BB6B6DA}" dt="2020-02-26T19:13:11.083" v="140" actId="20577"/>
        <pc:sldMkLst>
          <pc:docMk/>
          <pc:sldMk cId="3157477770" sldId="264"/>
        </pc:sldMkLst>
        <pc:spChg chg="mod">
          <ac:chgData name="Sanna Koskensalo-Remes" userId="7902d22d-da6c-4dd1-8147-e0c13dadcc92" providerId="ADAL" clId="{10E25175-7796-4480-8D4F-F8024BB6B6DA}" dt="2020-02-26T19:13:11.083" v="140" actId="20577"/>
          <ac:spMkLst>
            <pc:docMk/>
            <pc:sldMk cId="3157477770" sldId="264"/>
            <ac:spMk id="4" creationId="{977D56DB-EBC6-4B29-9F42-C73C128006D4}"/>
          </ac:spMkLst>
        </pc:spChg>
      </pc:sldChg>
      <pc:sldChg chg="modSp add">
        <pc:chgData name="Sanna Koskensalo-Remes" userId="7902d22d-da6c-4dd1-8147-e0c13dadcc92" providerId="ADAL" clId="{10E25175-7796-4480-8D4F-F8024BB6B6DA}" dt="2020-02-26T19:28:02.331" v="675" actId="20577"/>
        <pc:sldMkLst>
          <pc:docMk/>
          <pc:sldMk cId="2295405928" sldId="265"/>
        </pc:sldMkLst>
        <pc:spChg chg="mod">
          <ac:chgData name="Sanna Koskensalo-Remes" userId="7902d22d-da6c-4dd1-8147-e0c13dadcc92" providerId="ADAL" clId="{10E25175-7796-4480-8D4F-F8024BB6B6DA}" dt="2020-02-26T19:15:41.463" v="170" actId="20577"/>
          <ac:spMkLst>
            <pc:docMk/>
            <pc:sldMk cId="2295405928" sldId="265"/>
            <ac:spMk id="2" creationId="{298E02E1-1E01-4322-BBD7-800BAE1B40A8}"/>
          </ac:spMkLst>
        </pc:spChg>
        <pc:spChg chg="mod">
          <ac:chgData name="Sanna Koskensalo-Remes" userId="7902d22d-da6c-4dd1-8147-e0c13dadcc92" providerId="ADAL" clId="{10E25175-7796-4480-8D4F-F8024BB6B6DA}" dt="2020-02-26T19:28:02.331" v="675" actId="20577"/>
          <ac:spMkLst>
            <pc:docMk/>
            <pc:sldMk cId="2295405928" sldId="265"/>
            <ac:spMk id="3" creationId="{DA372EFC-2AD9-4FD3-99C0-34BF7E273DA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oFVse2oSk8" TargetMode="External"/><Relationship Id="rId2" Type="http://schemas.openxmlformats.org/officeDocument/2006/relationships/hyperlink" Target="https://areena.yle.fi/1-39113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Astrahanin_sotaretk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sverkko.com/index.php?title=Pietari_Suur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.wikipedia.org/wiki/Micha%C5%82_Kleofas_Ogi%C5%84ski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exander_III_of_Russi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Nikolai_II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rewminate.com/the-romanovs-and-the-russian-revolution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54572E-0AD4-4DCA-8171-63FD4997C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Venäjän hallitsijat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873A56-480E-40B5-B1BE-B2E70F43C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Hyvin lyhyesti </a:t>
            </a:r>
            <a:r>
              <a:rPr lang="fi-FI">
                <a:sym typeface="Wingdings" panose="05000000000000000000" pitchFamily="2" charset="2"/>
              </a:rPr>
              <a:t>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6551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8E02E1-1E01-4322-BBD7-800BAE1B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Romanovien</a:t>
            </a:r>
            <a:r>
              <a:rPr lang="fi-FI" dirty="0"/>
              <a:t> valtakauden loppu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372EFC-2AD9-4FD3-99C0-34BF7E273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 </a:t>
            </a:r>
            <a:r>
              <a:rPr lang="fi-FI" dirty="0" err="1"/>
              <a:t>MS:n</a:t>
            </a:r>
            <a:r>
              <a:rPr lang="fi-FI" dirty="0"/>
              <a:t> tappiot, talouden alamäki -&gt; Helmikuun vallankumous 1917 -&gt; Nikolai II luopui vallastaan</a:t>
            </a:r>
          </a:p>
          <a:p>
            <a:r>
              <a:rPr lang="fi-FI" dirty="0"/>
              <a:t>Perhe vankina omassa kodissaan -&gt; Siperiaan</a:t>
            </a:r>
          </a:p>
          <a:p>
            <a:r>
              <a:rPr lang="fi-FI" dirty="0"/>
              <a:t>Koko perhe teloitettiin 1918</a:t>
            </a:r>
          </a:p>
          <a:p>
            <a:r>
              <a:rPr lang="fi-FI" dirty="0"/>
              <a:t>hauta löydettiin vasta 1978, ruumiit nostettiin 1991 ja haudattiin uudelleen juhlallisesti Pietari-Paavalin linnoitukseen</a:t>
            </a:r>
          </a:p>
          <a:p>
            <a:r>
              <a:rPr lang="fi-FI" dirty="0"/>
              <a:t>Viimeinen elokuva </a:t>
            </a:r>
            <a:r>
              <a:rPr lang="fi-FI" dirty="0" err="1"/>
              <a:t>Romanoveista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https://areena.yle.fi/1-3911385</a:t>
            </a:r>
            <a:endParaRPr lang="fi-FI" dirty="0"/>
          </a:p>
          <a:p>
            <a:r>
              <a:rPr lang="fi-FI" dirty="0"/>
              <a:t>Anastasian tarina: </a:t>
            </a:r>
            <a:r>
              <a:rPr lang="fi-FI" dirty="0">
                <a:hlinkClick r:id="rId3"/>
              </a:rPr>
              <a:t>https://www.youtube.com/watch?v=noFVse2oSk8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540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C7F0CD-00DE-43F2-88D2-ACEA3C39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Rurikin dynastia (800-luvun loppu – 1598)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EC2D95-9574-4B8B-A223-2D673BFA3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Venäjän valtion</a:t>
            </a:r>
            <a:r>
              <a:rPr lang="fi-FI" dirty="0"/>
              <a:t> juuret juontuvat viikinkiajalla syntyneestä Kiovan valtakunnasta</a:t>
            </a:r>
          </a:p>
          <a:p>
            <a:r>
              <a:rPr lang="fi-FI" dirty="0"/>
              <a:t>Hallitsija = ruhtinas tai suurruhtinas, 1400-luku: tsaari (</a:t>
            </a:r>
            <a:r>
              <a:rPr lang="fi-FI" dirty="0" err="1"/>
              <a:t>caesar</a:t>
            </a:r>
            <a:r>
              <a:rPr lang="fi-FI" dirty="0"/>
              <a:t>), keisari</a:t>
            </a:r>
          </a:p>
          <a:p>
            <a:r>
              <a:rPr lang="fi-FI" dirty="0"/>
              <a:t>Itsevaltias -&gt; alamaisilla ei oikeutta vallankäyttöön, ei lain turvaa hallitsijan mielivaltaisuutta vastaan</a:t>
            </a:r>
          </a:p>
          <a:p>
            <a:r>
              <a:rPr lang="fi-FI" dirty="0"/>
              <a:t>Iivana Julma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 descr="Kuva, joka sisältää kohteen mies, päällä pitäminen, vanha, musta&#10;&#10;Kuvaus luotu automaattisesti">
            <a:extLst>
              <a:ext uri="{FF2B5EF4-FFF2-40B4-BE49-F238E27FC236}">
                <a16:creationId xmlns:a16="http://schemas.microsoft.com/office/drawing/2014/main" id="{F9CBBE69-B22D-40E5-840E-3F0F85ECE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55409" y="3943919"/>
            <a:ext cx="2650229" cy="2766176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BE50B98-9B31-4750-9A41-D044F4CE01DE}"/>
              </a:ext>
            </a:extLst>
          </p:cNvPr>
          <p:cNvSpPr txBox="1"/>
          <p:nvPr/>
        </p:nvSpPr>
        <p:spPr>
          <a:xfrm>
            <a:off x="5334000" y="4224337"/>
            <a:ext cx="152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hlinkClick r:id="rId3" tooltip="https://fi.wikipedia.org/wiki/Astrahanin_sotaretki"/>
              </a:rPr>
              <a:t>Tämä kuva</a:t>
            </a:r>
            <a:r>
              <a:rPr lang="fi-FI" sz="900"/>
              <a:t>, tekijä Tuntematon tekijä, käyttöoikeus: </a:t>
            </a:r>
            <a:r>
              <a:rPr lang="fi-FI" sz="900">
                <a:hlinkClick r:id="rId4" tooltip="https://creativecommons.org/licenses/by-sa/3.0/"/>
              </a:rPr>
              <a:t>CC BY-SA</a:t>
            </a:r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194668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C4C203-840D-4664-956B-21166F30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Romanovit</a:t>
            </a:r>
            <a:r>
              <a:rPr lang="fi-FI" dirty="0"/>
              <a:t> (1613-1917)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595A4A-FC08-441A-A819-A4F7D1440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095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499C9FE-4B17-4937-9EB8-3E1A97E32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A1AA859-8E3B-49BF-83F6-ADF050A2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EA5E9A71-2A94-4FAA-859F-1930C2E91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15C43A1A-EE63-4F18-BA50-6BCC0C5FB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D20E631E-2C68-4E27-B833-094ECE509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2446723A-FC6F-4012-8557-06069FA13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7F3D87D4-252C-4471-A220-28B58BF43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054B916A-0FD0-4006-BD6C-9D29CA03A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2133C3B4-D163-43CB-B3FC-A1B9A1DC3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44DECBCA-815C-4296-B4DA-F12AD81F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B6C3CA6F-2113-4095-B77D-19519074C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6A23EEC5-4C2F-4460-B6F6-A6852C46F1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9CAEC751-845A-4873-BCB3-29B7EF60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FA38FC93-11A4-4EB5-BC13-85FB353CD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B5B6AC4D-E640-47F2-AA5A-9F9A1DB88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962630FB-473F-4D83-8B9F-EC52E31CA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035721E2-E73B-4E57-92E2-DE71F0D17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3071D074-66CD-4273-AF66-207364BA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4197CB22-95EA-4E41-94A6-6BCE8C027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22F5B4E-EBC2-4021-A986-B40B49442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A1450C78-508B-412D-8354-C6AE7E9F9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D2C6055-EB42-4E7C-B358-308A54C7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A0384A8-C4E8-407C-BD44-2B989327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39">
              <a:extLst>
                <a:ext uri="{FF2B5EF4-FFF2-40B4-BE49-F238E27FC236}">
                  <a16:creationId xmlns:a16="http://schemas.microsoft.com/office/drawing/2014/main" id="{B7F9FA9E-2650-4B17-BA91-C12C0C5F9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96B943E-BAEE-4DC2-87CB-78F6E433D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6569F18-8954-4C3F-96FD-F42A1F723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/>
              <a:t>Pietari Suuri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0DABE1C-0063-4FBC-9547-0E87AE61F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417" y="4202728"/>
            <a:ext cx="3654568" cy="1026125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1682-1725</a:t>
            </a:r>
          </a:p>
        </p:txBody>
      </p:sp>
      <p:pic>
        <p:nvPicPr>
          <p:cNvPr id="6" name="Sisällön paikkamerkki 5" descr="Kuva, joka sisältää kohteen henkilö, mies, istuminen, vuori&#10;&#10;Kuvaus luotu automaattisesti">
            <a:extLst>
              <a:ext uri="{FF2B5EF4-FFF2-40B4-BE49-F238E27FC236}">
                <a16:creationId xmlns:a16="http://schemas.microsoft.com/office/drawing/2014/main" id="{C82E5A00-01B0-4418-8F13-2654DFF7B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22220"/>
          <a:stretch/>
        </p:blipFill>
        <p:spPr>
          <a:xfrm>
            <a:off x="5446972" y="227"/>
            <a:ext cx="6745028" cy="6858000"/>
          </a:xfrm>
          <a:prstGeom prst="rect">
            <a:avLst/>
          </a:prstGeom>
          <a:ln w="9525">
            <a:noFill/>
          </a:ln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89B8B23-D614-420D-BCEE-BD27A8A091AE}"/>
              </a:ext>
            </a:extLst>
          </p:cNvPr>
          <p:cNvSpPr txBox="1"/>
          <p:nvPr/>
        </p:nvSpPr>
        <p:spPr>
          <a:xfrm>
            <a:off x="9319098" y="6658172"/>
            <a:ext cx="28729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://www.shsverkko.com/index.php?title=Pietari_Suur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2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499C9FE-4B17-4937-9EB8-3E1A97E32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A1AA859-8E3B-49BF-83F6-ADF050A2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EA5E9A71-2A94-4FAA-859F-1930C2E91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15C43A1A-EE63-4F18-BA50-6BCC0C5FB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D20E631E-2C68-4E27-B833-094ECE509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2446723A-FC6F-4012-8557-06069FA13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7F3D87D4-252C-4471-A220-28B58BF43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054B916A-0FD0-4006-BD6C-9D29CA03A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2133C3B4-D163-43CB-B3FC-A1B9A1DC3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44DECBCA-815C-4296-B4DA-F12AD81F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B6C3CA6F-2113-4095-B77D-19519074C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6A23EEC5-4C2F-4460-B6F6-A6852C46F1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9CAEC751-845A-4873-BCB3-29B7EF60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FA38FC93-11A4-4EB5-BC13-85FB353CD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B5B6AC4D-E640-47F2-AA5A-9F9A1DB88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962630FB-473F-4D83-8B9F-EC52E31CA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035721E2-E73B-4E57-92E2-DE71F0D17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3071D074-66CD-4273-AF66-207364BA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4197CB22-95EA-4E41-94A6-6BCE8C027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22F5B4E-EBC2-4021-A986-B40B49442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A1450C78-508B-412D-8354-C6AE7E9F9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D2C6055-EB42-4E7C-B358-308A54C7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A0384A8-C4E8-407C-BD44-2B989327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39">
              <a:extLst>
                <a:ext uri="{FF2B5EF4-FFF2-40B4-BE49-F238E27FC236}">
                  <a16:creationId xmlns:a16="http://schemas.microsoft.com/office/drawing/2014/main" id="{B7F9FA9E-2650-4B17-BA91-C12C0C5F9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96B943E-BAEE-4DC2-87CB-78F6E433D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3703245E-6E0F-45D1-815A-493AFA38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/>
              <a:t>Katariina II Suuri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3465324-B1E6-4E08-9BEC-397CC2368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417" y="4202728"/>
            <a:ext cx="3654568" cy="1026125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1762-1796</a:t>
            </a:r>
          </a:p>
        </p:txBody>
      </p:sp>
      <p:pic>
        <p:nvPicPr>
          <p:cNvPr id="6" name="Sisällön paikkamerkki 5" descr="Kuva, joka sisältää kohteen henkilö, sisä, vaatetus, nainen&#10;&#10;Kuvaus luotu automaattisesti">
            <a:extLst>
              <a:ext uri="{FF2B5EF4-FFF2-40B4-BE49-F238E27FC236}">
                <a16:creationId xmlns:a16="http://schemas.microsoft.com/office/drawing/2014/main" id="{AD35AAE5-6A55-4C0E-BB04-EF90F7E4C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5012"/>
          <a:stretch/>
        </p:blipFill>
        <p:spPr>
          <a:xfrm>
            <a:off x="5446972" y="227"/>
            <a:ext cx="6745028" cy="6858000"/>
          </a:xfrm>
          <a:prstGeom prst="rect">
            <a:avLst/>
          </a:prstGeom>
          <a:ln w="9525">
            <a:noFill/>
          </a:ln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F7283DF-DCBA-46B1-8A9B-F417F2C544B3}"/>
              </a:ext>
            </a:extLst>
          </p:cNvPr>
          <p:cNvSpPr txBox="1"/>
          <p:nvPr/>
        </p:nvSpPr>
        <p:spPr>
          <a:xfrm>
            <a:off x="9484207" y="6658172"/>
            <a:ext cx="27077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://fi.wikipedia.org/wiki/Micha%C5%82_Kleofas_Ogi%C5%84s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9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499C9FE-4B17-4937-9EB8-3E1A97E32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A1AA859-8E3B-49BF-83F6-ADF050A2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EA5E9A71-2A94-4FAA-859F-1930C2E91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15C43A1A-EE63-4F18-BA50-6BCC0C5FB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D20E631E-2C68-4E27-B833-094ECE509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2446723A-FC6F-4012-8557-06069FA13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7F3D87D4-252C-4471-A220-28B58BF43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054B916A-0FD0-4006-BD6C-9D29CA03A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2133C3B4-D163-43CB-B3FC-A1B9A1DC3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44DECBCA-815C-4296-B4DA-F12AD81F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B6C3CA6F-2113-4095-B77D-19519074C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6A23EEC5-4C2F-4460-B6F6-A6852C46F1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9CAEC751-845A-4873-BCB3-29B7EF60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FA38FC93-11A4-4EB5-BC13-85FB353CD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B5B6AC4D-E640-47F2-AA5A-9F9A1DB88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962630FB-473F-4D83-8B9F-EC52E31CA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035721E2-E73B-4E57-92E2-DE71F0D17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3071D074-66CD-4273-AF66-207364BA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4197CB22-95EA-4E41-94A6-6BCE8C027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622F5B4E-EBC2-4021-A986-B40B49442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A1450C78-508B-412D-8354-C6AE7E9F9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D2C6055-EB42-4E7C-B358-308A54C7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A0384A8-C4E8-407C-BD44-2B989327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39">
              <a:extLst>
                <a:ext uri="{FF2B5EF4-FFF2-40B4-BE49-F238E27FC236}">
                  <a16:creationId xmlns:a16="http://schemas.microsoft.com/office/drawing/2014/main" id="{B7F9FA9E-2650-4B17-BA91-C12C0C5F9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96B943E-BAEE-4DC2-87CB-78F6E433D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66BE51B9-E641-4907-B29A-FB0171FF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/>
              <a:t>Aleksanteri III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8129DAC-D0E0-47CD-AEF6-C888048FD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417" y="4202728"/>
            <a:ext cx="3654568" cy="1026125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1881-1894</a:t>
            </a:r>
          </a:p>
        </p:txBody>
      </p:sp>
      <p:pic>
        <p:nvPicPr>
          <p:cNvPr id="11" name="Sisällön paikkamerkki 10" descr="Kuva, joka sisältää kohteen henkilö, mies, pitäminen, päällä pitäminen&#10;&#10;Kuvaus luotu automaattisesti">
            <a:extLst>
              <a:ext uri="{FF2B5EF4-FFF2-40B4-BE49-F238E27FC236}">
                <a16:creationId xmlns:a16="http://schemas.microsoft.com/office/drawing/2014/main" id="{68A0869A-B6EE-477D-8B03-BA41DCF79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28826"/>
          <a:stretch/>
        </p:blipFill>
        <p:spPr>
          <a:xfrm>
            <a:off x="5446972" y="227"/>
            <a:ext cx="6745028" cy="6858000"/>
          </a:xfrm>
          <a:prstGeom prst="rect">
            <a:avLst/>
          </a:prstGeom>
          <a:ln w="9525">
            <a:noFill/>
          </a:ln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A6119F3E-4BF6-462F-9650-3833946D0ED9}"/>
              </a:ext>
            </a:extLst>
          </p:cNvPr>
          <p:cNvSpPr txBox="1"/>
          <p:nvPr/>
        </p:nvSpPr>
        <p:spPr>
          <a:xfrm>
            <a:off x="9484207" y="6658172"/>
            <a:ext cx="27077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s://en.wikipedia.org/wiki/Alexander_III_of_Russ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0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499C9FE-4B17-4937-9EB8-3E1A97E32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A1AA859-8E3B-49BF-83F6-ADF050A2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EA5E9A71-2A94-4FAA-859F-1930C2E91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15C43A1A-EE63-4F18-BA50-6BCC0C5FB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D20E631E-2C68-4E27-B833-094ECE509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2446723A-FC6F-4012-8557-06069FA13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7F3D87D4-252C-4471-A220-28B58BF43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054B916A-0FD0-4006-BD6C-9D29CA03A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2133C3B4-D163-43CB-B3FC-A1B9A1DC3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44DECBCA-815C-4296-B4DA-F12AD81F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B6C3CA6F-2113-4095-B77D-19519074C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6A23EEC5-4C2F-4460-B6F6-A6852C46F1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9CAEC751-845A-4873-BCB3-29B7EF60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FA38FC93-11A4-4EB5-BC13-85FB353CD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B5B6AC4D-E640-47F2-AA5A-9F9A1DB88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962630FB-473F-4D83-8B9F-EC52E31CA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035721E2-E73B-4E57-92E2-DE71F0D17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3071D074-66CD-4273-AF66-207364BA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4197CB22-95EA-4E41-94A6-6BCE8C027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22F5B4E-EBC2-4021-A986-B40B49442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A1450C78-508B-412D-8354-C6AE7E9F9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D2C6055-EB42-4E7C-B358-308A54C7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A0384A8-C4E8-407C-BD44-2B989327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39">
              <a:extLst>
                <a:ext uri="{FF2B5EF4-FFF2-40B4-BE49-F238E27FC236}">
                  <a16:creationId xmlns:a16="http://schemas.microsoft.com/office/drawing/2014/main" id="{B7F9FA9E-2650-4B17-BA91-C12C0C5F9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96B943E-BAEE-4DC2-87CB-78F6E433D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7FEFAF1-B4D8-43CF-8B8E-474B1787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/>
              <a:t>Nikolai II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BC6DC06-91F2-47D1-822B-143208322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417" y="4202728"/>
            <a:ext cx="3654568" cy="1026125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(1894-1917)</a:t>
            </a:r>
          </a:p>
        </p:txBody>
      </p:sp>
      <p:pic>
        <p:nvPicPr>
          <p:cNvPr id="6" name="Sisällön paikkamerkki 5" descr="Kuva, joka sisältää kohteen henkilö, mies, valokuva, pitäminen&#10;&#10;Kuvaus luotu automaattisesti">
            <a:extLst>
              <a:ext uri="{FF2B5EF4-FFF2-40B4-BE49-F238E27FC236}">
                <a16:creationId xmlns:a16="http://schemas.microsoft.com/office/drawing/2014/main" id="{81F886AC-9DAE-4B78-A7E1-94C26EEBE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31371"/>
          <a:stretch/>
        </p:blipFill>
        <p:spPr>
          <a:xfrm>
            <a:off x="5446972" y="227"/>
            <a:ext cx="6745028" cy="6858000"/>
          </a:xfrm>
          <a:prstGeom prst="rect">
            <a:avLst/>
          </a:prstGeom>
          <a:ln w="9525">
            <a:noFill/>
          </a:ln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7AA1EE1A-B970-4B16-9257-7AA21944EDF4}"/>
              </a:ext>
            </a:extLst>
          </p:cNvPr>
          <p:cNvSpPr txBox="1"/>
          <p:nvPr/>
        </p:nvSpPr>
        <p:spPr>
          <a:xfrm>
            <a:off x="9484207" y="6658172"/>
            <a:ext cx="27077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s://fi.wikipedia.org/wiki/Nikolai_I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2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EB054B-727D-411C-BFBC-AEBF00F9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Nikolai II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9DBD62-AB5A-42B9-8CE6-B9532652E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Viimeinen </a:t>
            </a:r>
            <a:r>
              <a:rPr lang="fi-FI" dirty="0" err="1"/>
              <a:t>Romanovin</a:t>
            </a:r>
            <a:r>
              <a:rPr lang="fi-FI" dirty="0"/>
              <a:t> hallitsijasuvun keisari</a:t>
            </a:r>
          </a:p>
          <a:p>
            <a:r>
              <a:rPr lang="fi-FI" dirty="0"/>
              <a:t>Sotatappiot, rauhanomaisten mielenosoitusten raaka tukahduttaminen -&gt; Nikolai ”Verinen”</a:t>
            </a:r>
          </a:p>
          <a:p>
            <a:r>
              <a:rPr lang="fi-FI" dirty="0"/>
              <a:t>Suomen venäläistämistoimenpiteiden aloittaja</a:t>
            </a:r>
          </a:p>
        </p:txBody>
      </p:sp>
    </p:spTree>
    <p:extLst>
      <p:ext uri="{BB962C8B-B14F-4D97-AF65-F5344CB8AC3E}">
        <p14:creationId xmlns:p14="http://schemas.microsoft.com/office/powerpoint/2010/main" val="227016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7872C-8F79-4230-8C0B-D8CA4BE6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/>
          <a:lstStyle/>
          <a:p>
            <a:r>
              <a:rPr lang="fi-FI"/>
              <a:t>Nikolai II:n perhe</a:t>
            </a:r>
            <a:endParaRPr lang="fi-FI" dirty="0"/>
          </a:p>
        </p:txBody>
      </p:sp>
      <p:pic>
        <p:nvPicPr>
          <p:cNvPr id="9" name="Sisällön paikkamerkki 8" descr="Kuva, joka sisältää kohteen valokuva, poseeraaminen, henkilö, ulko&#10;&#10;Kuvaus luotu automaattisesti">
            <a:extLst>
              <a:ext uri="{FF2B5EF4-FFF2-40B4-BE49-F238E27FC236}">
                <a16:creationId xmlns:a16="http://schemas.microsoft.com/office/drawing/2014/main" id="{BA3DA008-B6EA-4D2B-A2EB-CA02A1AEE8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58748" y="803275"/>
            <a:ext cx="4194091" cy="2382838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77D56DB-EBC6-4B29-9F42-C73C12800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r>
              <a:rPr lang="fi-FI" dirty="0"/>
              <a:t>Vaimo: saksalainen prinsessa </a:t>
            </a:r>
            <a:r>
              <a:rPr lang="fi-FI" dirty="0" err="1"/>
              <a:t>Alix</a:t>
            </a:r>
            <a:r>
              <a:rPr lang="fi-FI" dirty="0"/>
              <a:t> -&gt; keisarinna Aleksandra</a:t>
            </a:r>
          </a:p>
          <a:p>
            <a:r>
              <a:rPr lang="fi-FI" dirty="0"/>
              <a:t>Viisi lasta: Olga, </a:t>
            </a:r>
            <a:r>
              <a:rPr lang="fi-FI" dirty="0" err="1"/>
              <a:t>tatjana</a:t>
            </a:r>
            <a:r>
              <a:rPr lang="fi-FI" dirty="0"/>
              <a:t>, Maria, Anastasia (OTMA), Aleksei (hemofilia)</a:t>
            </a:r>
          </a:p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540A797-27F5-4AB4-AA49-DCAAF28210C6}"/>
              </a:ext>
            </a:extLst>
          </p:cNvPr>
          <p:cNvSpPr txBox="1"/>
          <p:nvPr/>
        </p:nvSpPr>
        <p:spPr>
          <a:xfrm>
            <a:off x="6158748" y="3186113"/>
            <a:ext cx="4194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hlinkClick r:id="rId3" tooltip="https://brewminate.com/the-romanovs-and-the-russian-revolution/"/>
              </a:rPr>
              <a:t>Tämä kuva</a:t>
            </a:r>
            <a:r>
              <a:rPr lang="fi-FI" sz="900"/>
              <a:t>, tekijä Tuntematon tekijä, käyttöoikeus: </a:t>
            </a:r>
            <a:r>
              <a:rPr lang="fi-FI" sz="900">
                <a:hlinkClick r:id="rId4" tooltip="https://creativecommons.org/licenses/by-nc-sa/3.0/"/>
              </a:rPr>
              <a:t>CC BY-SA-NC</a:t>
            </a:r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315747777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834CB22AD55B44916B08C5F56BF707" ma:contentTypeVersion="8" ma:contentTypeDescription="Create a new document." ma:contentTypeScope="" ma:versionID="cef93b04e0358f8612355646f354b3fa">
  <xsd:schema xmlns:xsd="http://www.w3.org/2001/XMLSchema" xmlns:xs="http://www.w3.org/2001/XMLSchema" xmlns:p="http://schemas.microsoft.com/office/2006/metadata/properties" xmlns:ns3="fc8d5f5a-e74a-48c8-baf4-776dd9eae23c" targetNamespace="http://schemas.microsoft.com/office/2006/metadata/properties" ma:root="true" ma:fieldsID="e54abaa1b33b1b92d51e0ed57f056284" ns3:_="">
    <xsd:import namespace="fc8d5f5a-e74a-48c8-baf4-776dd9eae2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d5f5a-e74a-48c8-baf4-776dd9eae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7FDB54-1FD8-45B7-97C2-299967BBC0B3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fc8d5f5a-e74a-48c8-baf4-776dd9eae23c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C3859DA-91E0-446F-80DA-54FA0A3C46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39378A-430D-462C-99CD-47F07AA40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8d5f5a-e74a-48c8-baf4-776dd9eae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257</Words>
  <Application>Microsoft Office PowerPoint</Application>
  <PresentationFormat>Laajakuva</PresentationFormat>
  <Paragraphs>36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Calibri Light</vt:lpstr>
      <vt:lpstr>Rockwell</vt:lpstr>
      <vt:lpstr>Wingdings</vt:lpstr>
      <vt:lpstr>Atlas</vt:lpstr>
      <vt:lpstr>Venäjän hallitsijat</vt:lpstr>
      <vt:lpstr>Rurikin dynastia (800-luvun loppu – 1598)</vt:lpstr>
      <vt:lpstr>Romanovit (1613-1917)</vt:lpstr>
      <vt:lpstr>Pietari Suuri</vt:lpstr>
      <vt:lpstr>Katariina II Suuri</vt:lpstr>
      <vt:lpstr>Aleksanteri III</vt:lpstr>
      <vt:lpstr>Nikolai II</vt:lpstr>
      <vt:lpstr>Nikolai II</vt:lpstr>
      <vt:lpstr>Nikolai II:n perhe</vt:lpstr>
      <vt:lpstr>Romanovien valtakauden loppu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Venäjän hallitsijat</dc:title>
  <dc:creator>Sanna Koskensalo-Remes</dc:creator>
  <cp:lastModifiedBy>Sanna Koskensalo-Remes</cp:lastModifiedBy>
  <cp:revision>3</cp:revision>
  <dcterms:created xsi:type="dcterms:W3CDTF">2020-02-26T17:52:40Z</dcterms:created>
  <dcterms:modified xsi:type="dcterms:W3CDTF">2020-02-26T19:30:22Z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0x01010041834CB22AD55B44916B08C5F56BF707</vt:lpwstr>
  </property>
</Properties>
</file>