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uvan 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SUBSTANTIIVIN SUKU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smtClean="0"/>
              <a:t>MASKULIINI, FEMINIINI VAI NEUTRI?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8810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ПИЦЦА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49" y="2366963"/>
            <a:ext cx="7363501" cy="3424237"/>
          </a:xfrm>
        </p:spPr>
      </p:pic>
    </p:spTree>
    <p:extLst>
      <p:ext uri="{BB962C8B-B14F-4D97-AF65-F5344CB8AC3E}">
        <p14:creationId xmlns:p14="http://schemas.microsoft.com/office/powerpoint/2010/main" val="3016536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МЕНЮ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216" y="2366963"/>
            <a:ext cx="5139567" cy="3424237"/>
          </a:xfrm>
        </p:spPr>
      </p:pic>
    </p:spTree>
    <p:extLst>
      <p:ext uri="{BB962C8B-B14F-4D97-AF65-F5344CB8AC3E}">
        <p14:creationId xmlns:p14="http://schemas.microsoft.com/office/powerpoint/2010/main" val="108342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АНАНАС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687" y="2366963"/>
            <a:ext cx="2444626" cy="3424237"/>
          </a:xfrm>
        </p:spPr>
      </p:pic>
    </p:spTree>
    <p:extLst>
      <p:ext uri="{BB962C8B-B14F-4D97-AF65-F5344CB8AC3E}">
        <p14:creationId xmlns:p14="http://schemas.microsoft.com/office/powerpoint/2010/main" val="3147012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ФАМИЛИЯ</a:t>
            </a:r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9024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МЕТРО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2366963"/>
            <a:ext cx="4565649" cy="3424237"/>
          </a:xfrm>
        </p:spPr>
      </p:pic>
    </p:spTree>
    <p:extLst>
      <p:ext uri="{BB962C8B-B14F-4D97-AF65-F5344CB8AC3E}">
        <p14:creationId xmlns:p14="http://schemas.microsoft.com/office/powerpoint/2010/main" val="147879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РОССИЯ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908" y="2366963"/>
            <a:ext cx="5784184" cy="3424237"/>
          </a:xfrm>
        </p:spPr>
      </p:pic>
    </p:spTree>
    <p:extLst>
      <p:ext uri="{BB962C8B-B14F-4D97-AF65-F5344CB8AC3E}">
        <p14:creationId xmlns:p14="http://schemas.microsoft.com/office/powerpoint/2010/main" val="1910438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ГАМБУРГЕР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083" y="2366963"/>
            <a:ext cx="2087833" cy="3424237"/>
          </a:xfrm>
        </p:spPr>
      </p:pic>
    </p:spTree>
    <p:extLst>
      <p:ext uri="{BB962C8B-B14F-4D97-AF65-F5344CB8AC3E}">
        <p14:creationId xmlns:p14="http://schemas.microsoft.com/office/powerpoint/2010/main" val="909154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ТАКСИ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2366963"/>
            <a:ext cx="4565649" cy="3424237"/>
          </a:xfrm>
        </p:spPr>
      </p:pic>
    </p:spTree>
    <p:extLst>
      <p:ext uri="{BB962C8B-B14F-4D97-AF65-F5344CB8AC3E}">
        <p14:creationId xmlns:p14="http://schemas.microsoft.com/office/powerpoint/2010/main" val="3732314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КОШКА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0778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ИМЯ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08863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ПАПА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919" y="2366963"/>
            <a:ext cx="2094161" cy="3424237"/>
          </a:xfrm>
        </p:spPr>
      </p:pic>
    </p:spTree>
    <p:extLst>
      <p:ext uri="{BB962C8B-B14F-4D97-AF65-F5344CB8AC3E}">
        <p14:creationId xmlns:p14="http://schemas.microsoft.com/office/powerpoint/2010/main" val="417225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ХОККЕЙ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63" y="2366963"/>
            <a:ext cx="6848474" cy="3424237"/>
          </a:xfrm>
        </p:spPr>
      </p:pic>
    </p:spTree>
    <p:extLst>
      <p:ext uri="{BB962C8B-B14F-4D97-AF65-F5344CB8AC3E}">
        <p14:creationId xmlns:p14="http://schemas.microsoft.com/office/powerpoint/2010/main" val="1817443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СОЛНЦЕ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276" y="2366963"/>
            <a:ext cx="3595448" cy="3424237"/>
          </a:xfrm>
        </p:spPr>
      </p:pic>
    </p:spTree>
    <p:extLst>
      <p:ext uri="{BB962C8B-B14F-4D97-AF65-F5344CB8AC3E}">
        <p14:creationId xmlns:p14="http://schemas.microsoft.com/office/powerpoint/2010/main" val="631291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ГИТАРА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81" y="2366963"/>
            <a:ext cx="3424237" cy="3424237"/>
          </a:xfrm>
        </p:spPr>
      </p:pic>
    </p:spTree>
    <p:extLst>
      <p:ext uri="{BB962C8B-B14F-4D97-AF65-F5344CB8AC3E}">
        <p14:creationId xmlns:p14="http://schemas.microsoft.com/office/powerpoint/2010/main" val="3427552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ДЕДУШКА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950" y="2295072"/>
            <a:ext cx="2920374" cy="3193709"/>
          </a:xfrm>
        </p:spPr>
      </p:pic>
    </p:spTree>
    <p:extLst>
      <p:ext uri="{BB962C8B-B14F-4D97-AF65-F5344CB8AC3E}">
        <p14:creationId xmlns:p14="http://schemas.microsoft.com/office/powerpoint/2010/main" val="983834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МАШИНА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397601"/>
            <a:ext cx="6096000" cy="3362960"/>
          </a:xfrm>
        </p:spPr>
      </p:pic>
    </p:spTree>
    <p:extLst>
      <p:ext uri="{BB962C8B-B14F-4D97-AF65-F5344CB8AC3E}">
        <p14:creationId xmlns:p14="http://schemas.microsoft.com/office/powerpoint/2010/main" val="1665880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РЕСТОРАН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513" y="1986687"/>
            <a:ext cx="4007713" cy="2830447"/>
          </a:xfrm>
        </p:spPr>
      </p:pic>
    </p:spTree>
    <p:extLst>
      <p:ext uri="{BB962C8B-B14F-4D97-AF65-F5344CB8AC3E}">
        <p14:creationId xmlns:p14="http://schemas.microsoft.com/office/powerpoint/2010/main" val="3904333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КАКАО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410301"/>
            <a:ext cx="5029200" cy="3337560"/>
          </a:xfrm>
        </p:spPr>
      </p:pic>
    </p:spTree>
    <p:extLst>
      <p:ext uri="{BB962C8B-B14F-4D97-AF65-F5344CB8AC3E}">
        <p14:creationId xmlns:p14="http://schemas.microsoft.com/office/powerpoint/2010/main" val="19924076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ПЕРСИК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2366963"/>
            <a:ext cx="4565649" cy="3424237"/>
          </a:xfrm>
        </p:spPr>
      </p:pic>
    </p:spTree>
    <p:extLst>
      <p:ext uri="{BB962C8B-B14F-4D97-AF65-F5344CB8AC3E}">
        <p14:creationId xmlns:p14="http://schemas.microsoft.com/office/powerpoint/2010/main" val="16142847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МОРЕ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2366963"/>
            <a:ext cx="4565649" cy="3424237"/>
          </a:xfrm>
        </p:spPr>
      </p:pic>
    </p:spTree>
    <p:extLst>
      <p:ext uri="{BB962C8B-B14F-4D97-AF65-F5344CB8AC3E}">
        <p14:creationId xmlns:p14="http://schemas.microsoft.com/office/powerpoint/2010/main" val="2812937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МАМА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2213791"/>
            <a:ext cx="1790163" cy="2828458"/>
          </a:xfrm>
        </p:spPr>
      </p:pic>
    </p:spTree>
    <p:extLst>
      <p:ext uri="{BB962C8B-B14F-4D97-AF65-F5344CB8AC3E}">
        <p14:creationId xmlns:p14="http://schemas.microsoft.com/office/powerpoint/2010/main" val="2422771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ФУТБОЛ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346" y="2366963"/>
            <a:ext cx="3481307" cy="3424237"/>
          </a:xfrm>
        </p:spPr>
      </p:pic>
    </p:spTree>
    <p:extLst>
      <p:ext uri="{BB962C8B-B14F-4D97-AF65-F5344CB8AC3E}">
        <p14:creationId xmlns:p14="http://schemas.microsoft.com/office/powerpoint/2010/main" val="51889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ЧАЙ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283" y="2366963"/>
            <a:ext cx="3381434" cy="3424237"/>
          </a:xfrm>
        </p:spPr>
      </p:pic>
    </p:spTree>
    <p:extLst>
      <p:ext uri="{BB962C8B-B14F-4D97-AF65-F5344CB8AC3E}">
        <p14:creationId xmlns:p14="http://schemas.microsoft.com/office/powerpoint/2010/main" val="1576347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КНИГА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907" y="2366963"/>
            <a:ext cx="4656186" cy="3424237"/>
          </a:xfrm>
        </p:spPr>
      </p:pic>
    </p:spTree>
    <p:extLst>
      <p:ext uri="{BB962C8B-B14F-4D97-AF65-F5344CB8AC3E}">
        <p14:creationId xmlns:p14="http://schemas.microsoft.com/office/powerpoint/2010/main" val="3230513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ПАЛьТО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7" y="3063089"/>
            <a:ext cx="2031985" cy="2031985"/>
          </a:xfrm>
        </p:spPr>
      </p:pic>
    </p:spTree>
    <p:extLst>
      <p:ext uri="{BB962C8B-B14F-4D97-AF65-F5344CB8AC3E}">
        <p14:creationId xmlns:p14="http://schemas.microsoft.com/office/powerpoint/2010/main" val="189322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СОБАКА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822" y="2366963"/>
            <a:ext cx="5136355" cy="3424237"/>
          </a:xfrm>
        </p:spPr>
      </p:pic>
    </p:spTree>
    <p:extLst>
      <p:ext uri="{BB962C8B-B14F-4D97-AF65-F5344CB8AC3E}">
        <p14:creationId xmlns:p14="http://schemas.microsoft.com/office/powerpoint/2010/main" val="32942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МАДАМ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65" y="2366963"/>
            <a:ext cx="2473270" cy="3424237"/>
          </a:xfrm>
        </p:spPr>
      </p:pic>
    </p:spTree>
    <p:extLst>
      <p:ext uri="{BB962C8B-B14F-4D97-AF65-F5344CB8AC3E}">
        <p14:creationId xmlns:p14="http://schemas.microsoft.com/office/powerpoint/2010/main" val="9492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БАЛЕТ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40" y="2022910"/>
            <a:ext cx="3215225" cy="3024367"/>
          </a:xfrm>
        </p:spPr>
      </p:pic>
    </p:spTree>
    <p:extLst>
      <p:ext uri="{BB962C8B-B14F-4D97-AF65-F5344CB8AC3E}">
        <p14:creationId xmlns:p14="http://schemas.microsoft.com/office/powerpoint/2010/main" val="118730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КИНО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774" y="2366963"/>
            <a:ext cx="5064451" cy="3424237"/>
          </a:xfrm>
        </p:spPr>
      </p:pic>
    </p:spTree>
    <p:extLst>
      <p:ext uri="{BB962C8B-B14F-4D97-AF65-F5344CB8AC3E}">
        <p14:creationId xmlns:p14="http://schemas.microsoft.com/office/powerpoint/2010/main" val="11903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ВРЕМЯ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81" y="2366963"/>
            <a:ext cx="3424237" cy="3424237"/>
          </a:xfrm>
        </p:spPr>
      </p:pic>
    </p:spTree>
    <p:extLst>
      <p:ext uri="{BB962C8B-B14F-4D97-AF65-F5344CB8AC3E}">
        <p14:creationId xmlns:p14="http://schemas.microsoft.com/office/powerpoint/2010/main" val="68466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isar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TM04033925[[fn=Pisara]]</Template>
  <TotalTime>57</TotalTime>
  <Words>38</Words>
  <Application>Microsoft Office PowerPoint</Application>
  <PresentationFormat>Laajakuva</PresentationFormat>
  <Paragraphs>32</Paragraphs>
  <Slides>31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31</vt:i4>
      </vt:variant>
    </vt:vector>
  </HeadingPairs>
  <TitlesOfParts>
    <vt:vector size="34" baseType="lpstr">
      <vt:lpstr>Arial</vt:lpstr>
      <vt:lpstr>Tw Cen MT</vt:lpstr>
      <vt:lpstr>Pisara</vt:lpstr>
      <vt:lpstr>SUBSTANTIIVIN SUKU</vt:lpstr>
      <vt:lpstr>ПАПА</vt:lpstr>
      <vt:lpstr>ФУТБОЛ</vt:lpstr>
      <vt:lpstr>ПАЛьТО</vt:lpstr>
      <vt:lpstr>СОБАКА</vt:lpstr>
      <vt:lpstr>МАДАМ</vt:lpstr>
      <vt:lpstr>БАЛЕТ</vt:lpstr>
      <vt:lpstr>КИНО</vt:lpstr>
      <vt:lpstr>ВРЕМЯ</vt:lpstr>
      <vt:lpstr>ПИЦЦА</vt:lpstr>
      <vt:lpstr>МЕНЮ</vt:lpstr>
      <vt:lpstr>АНАНАС</vt:lpstr>
      <vt:lpstr>ФАМИЛИЯ</vt:lpstr>
      <vt:lpstr>МЕТРО</vt:lpstr>
      <vt:lpstr>РОССИЯ</vt:lpstr>
      <vt:lpstr>ГАМБУРГЕР</vt:lpstr>
      <vt:lpstr>ТАКСИ</vt:lpstr>
      <vt:lpstr>КОШКА</vt:lpstr>
      <vt:lpstr>ИМЯ</vt:lpstr>
      <vt:lpstr>ХОККЕЙ</vt:lpstr>
      <vt:lpstr>СОЛНЦЕ</vt:lpstr>
      <vt:lpstr>ГИТАРА</vt:lpstr>
      <vt:lpstr>ДЕДУШКА</vt:lpstr>
      <vt:lpstr>МАШИНА</vt:lpstr>
      <vt:lpstr>РЕСТОРАН</vt:lpstr>
      <vt:lpstr>КАКАО</vt:lpstr>
      <vt:lpstr>ПЕРСИК</vt:lpstr>
      <vt:lpstr>МОРЕ</vt:lpstr>
      <vt:lpstr>МАМА</vt:lpstr>
      <vt:lpstr>ЧАЙ</vt:lpstr>
      <vt:lpstr>КНИГА</vt:lpstr>
    </vt:vector>
  </TitlesOfParts>
  <Company>Suonenjoen Kaupunki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SUBSTANTIIVIN SUKU</dc:title>
  <dc:creator>Sanna Koskensalo-Remes</dc:creator>
  <cp:lastModifiedBy>Sanna Koskensalo-Remes</cp:lastModifiedBy>
  <cp:revision>5</cp:revision>
  <dcterms:created xsi:type="dcterms:W3CDTF">2017-09-28T07:18:33Z</dcterms:created>
  <dcterms:modified xsi:type="dcterms:W3CDTF">2017-09-28T08:15:59Z</dcterms:modified>
</cp:coreProperties>
</file>