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Trebuchet MS"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itchFamily="34" charset="0"/>
        <a:ea typeface="+mn-ea"/>
        <a:cs typeface="+mn-cs"/>
      </a:defRPr>
    </a:lvl5pPr>
    <a:lvl6pPr marL="2286000" algn="l" defTabSz="914400" rtl="0" eaLnBrk="1" latinLnBrk="0" hangingPunct="1">
      <a:defRPr kern="1200">
        <a:solidFill>
          <a:schemeClr val="tx1"/>
        </a:solidFill>
        <a:latin typeface="Trebuchet MS" pitchFamily="34" charset="0"/>
        <a:ea typeface="+mn-ea"/>
        <a:cs typeface="+mn-cs"/>
      </a:defRPr>
    </a:lvl6pPr>
    <a:lvl7pPr marL="2743200" algn="l" defTabSz="914400" rtl="0" eaLnBrk="1" latinLnBrk="0" hangingPunct="1">
      <a:defRPr kern="1200">
        <a:solidFill>
          <a:schemeClr val="tx1"/>
        </a:solidFill>
        <a:latin typeface="Trebuchet MS" pitchFamily="34" charset="0"/>
        <a:ea typeface="+mn-ea"/>
        <a:cs typeface="+mn-cs"/>
      </a:defRPr>
    </a:lvl7pPr>
    <a:lvl8pPr marL="3200400" algn="l" defTabSz="914400" rtl="0" eaLnBrk="1" latinLnBrk="0" hangingPunct="1">
      <a:defRPr kern="1200">
        <a:solidFill>
          <a:schemeClr val="tx1"/>
        </a:solidFill>
        <a:latin typeface="Trebuchet MS" pitchFamily="34" charset="0"/>
        <a:ea typeface="+mn-ea"/>
        <a:cs typeface="+mn-cs"/>
      </a:defRPr>
    </a:lvl8pPr>
    <a:lvl9pPr marL="3657600" algn="l" defTabSz="914400" rtl="0" eaLnBrk="1" latinLnBrk="0" hangingPunct="1">
      <a:defRPr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162"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4" name="Picture 6"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243388"/>
            <a:ext cx="896778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12250" y="4243388"/>
            <a:ext cx="3076575"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p:nvPr/>
        </p:nvSpPr>
        <p:spPr>
          <a:xfrm>
            <a:off x="0" y="2590800"/>
            <a:ext cx="8967788" cy="165893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p:cNvSpPr/>
          <p:nvPr/>
        </p:nvSpPr>
        <p:spPr>
          <a:xfrm>
            <a:off x="9112250" y="2590800"/>
            <a:ext cx="3076575" cy="16589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i-FI" smtClean="0"/>
              <a:t>Muokkaa perustyyl. napsautt.</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8" name="Date Placeholder 3"/>
          <p:cNvSpPr>
            <a:spLocks noGrp="1"/>
          </p:cNvSpPr>
          <p:nvPr>
            <p:ph type="dt" sz="half" idx="10"/>
          </p:nvPr>
        </p:nvSpPr>
        <p:spPr/>
        <p:txBody>
          <a:bodyPr/>
          <a:lstStyle>
            <a:lvl1pPr>
              <a:defRPr/>
            </a:lvl1pPr>
          </a:lstStyle>
          <a:p>
            <a:pPr>
              <a:defRPr/>
            </a:pPr>
            <a:fld id="{BD7FA590-4489-44EA-84E8-1DD6DC509E63}" type="datetimeFigureOut">
              <a:rPr lang="en-US"/>
              <a:pPr>
                <a:defRPr/>
              </a:pPr>
              <a:t>2/29/2016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9255125" y="2749550"/>
            <a:ext cx="1171575" cy="1357313"/>
          </a:xfrm>
        </p:spPr>
        <p:txBody>
          <a:bodyPr/>
          <a:lstStyle>
            <a:lvl1pPr>
              <a:defRPr/>
            </a:lvl1pPr>
          </a:lstStyle>
          <a:p>
            <a:fld id="{9C780ED4-EF8B-4A97-A9BA-852B484FCB07}" type="slidenum">
              <a:rPr lang="en-US" altLang="fi-FI"/>
              <a:pPr/>
              <a:t>‹#›</a:t>
            </a:fld>
            <a:endParaRPr lang="en-US" altLang="fi-FI"/>
          </a:p>
        </p:txBody>
      </p:sp>
    </p:spTree>
    <p:extLst>
      <p:ext uri="{BB962C8B-B14F-4D97-AF65-F5344CB8AC3E}">
        <p14:creationId xmlns:p14="http://schemas.microsoft.com/office/powerpoint/2010/main" val="4200230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5" name="Picture 7"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p:nvPr/>
        </p:nvSpPr>
        <p:spPr>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9" name="Date Placeholder 4"/>
          <p:cNvSpPr>
            <a:spLocks noGrp="1"/>
          </p:cNvSpPr>
          <p:nvPr>
            <p:ph type="dt" sz="half" idx="10"/>
          </p:nvPr>
        </p:nvSpPr>
        <p:spPr/>
        <p:txBody>
          <a:bodyPr/>
          <a:lstStyle>
            <a:lvl1pPr>
              <a:defRPr/>
            </a:lvl1pPr>
          </a:lstStyle>
          <a:p>
            <a:pPr>
              <a:defRPr/>
            </a:pPr>
            <a:fld id="{0862E2E3-AEC6-4629-A3C1-BE79689454BE}"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10729913" y="4711700"/>
            <a:ext cx="1154112" cy="1090613"/>
          </a:xfrm>
        </p:spPr>
        <p:txBody>
          <a:bodyPr/>
          <a:lstStyle>
            <a:lvl1pPr>
              <a:defRPr/>
            </a:lvl1pPr>
          </a:lstStyle>
          <a:p>
            <a:fld id="{4E70D33F-81C1-4664-946D-530F4D2ED593}" type="slidenum">
              <a:rPr lang="en-US" altLang="fi-FI"/>
              <a:pPr/>
              <a:t>‹#›</a:t>
            </a:fld>
            <a:endParaRPr lang="en-US" altLang="fi-FI"/>
          </a:p>
        </p:txBody>
      </p:sp>
    </p:spTree>
    <p:extLst>
      <p:ext uri="{BB962C8B-B14F-4D97-AF65-F5344CB8AC3E}">
        <p14:creationId xmlns:p14="http://schemas.microsoft.com/office/powerpoint/2010/main" val="156380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pic>
        <p:nvPicPr>
          <p:cNvPr id="5" name="Picture 7"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p:nvPr/>
        </p:nvSpPr>
        <p:spPr>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9" name="Date Placeholder 4"/>
          <p:cNvSpPr>
            <a:spLocks noGrp="1"/>
          </p:cNvSpPr>
          <p:nvPr>
            <p:ph type="dt" sz="half" idx="10"/>
          </p:nvPr>
        </p:nvSpPr>
        <p:spPr/>
        <p:txBody>
          <a:bodyPr/>
          <a:lstStyle>
            <a:lvl1pPr>
              <a:defRPr/>
            </a:lvl1pPr>
          </a:lstStyle>
          <a:p>
            <a:pPr>
              <a:defRPr/>
            </a:pPr>
            <a:fld id="{43F464F7-B443-4059-A8C3-19CDE545B39C}"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10729913" y="4711700"/>
            <a:ext cx="1154112" cy="1090613"/>
          </a:xfrm>
        </p:spPr>
        <p:txBody>
          <a:bodyPr/>
          <a:lstStyle>
            <a:lvl1pPr>
              <a:defRPr/>
            </a:lvl1pPr>
          </a:lstStyle>
          <a:p>
            <a:fld id="{F5BEE445-2995-4FEE-9A8A-12F7DCFA82FC}" type="slidenum">
              <a:rPr lang="en-US" altLang="fi-FI"/>
              <a:pPr/>
              <a:t>‹#›</a:t>
            </a:fld>
            <a:endParaRPr lang="en-US" altLang="fi-FI"/>
          </a:p>
        </p:txBody>
      </p:sp>
    </p:spTree>
    <p:extLst>
      <p:ext uri="{BB962C8B-B14F-4D97-AF65-F5344CB8AC3E}">
        <p14:creationId xmlns:p14="http://schemas.microsoft.com/office/powerpoint/2010/main" val="1469196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pic>
        <p:nvPicPr>
          <p:cNvPr id="5" name="Picture 10"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2"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3"/>
          <p:cNvSpPr/>
          <p:nvPr/>
        </p:nvSpPr>
        <p:spPr>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4"/>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15"/>
          <p:cNvSpPr txBox="1"/>
          <p:nvPr/>
        </p:nvSpPr>
        <p:spPr>
          <a:xfrm>
            <a:off x="584200" y="747713"/>
            <a:ext cx="609600"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7200" dirty="0">
                <a:effectLst/>
                <a:latin typeface="+mn-lt"/>
              </a:rPr>
              <a:t>“</a:t>
            </a:r>
          </a:p>
        </p:txBody>
      </p:sp>
      <p:sp>
        <p:nvSpPr>
          <p:cNvPr id="10" name="TextBox 16"/>
          <p:cNvSpPr txBox="1"/>
          <p:nvPr/>
        </p:nvSpPr>
        <p:spPr>
          <a:xfrm>
            <a:off x="9663113" y="3033713"/>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7200" dirty="0">
                <a:effectLst/>
                <a:latin typeface="+mn-lt"/>
              </a:rPr>
              <a:t>”</a:t>
            </a:r>
          </a:p>
        </p:txBody>
      </p:sp>
      <p:sp>
        <p:nvSpPr>
          <p:cNvPr id="2" name="Title 1"/>
          <p:cNvSpPr>
            <a:spLocks noGrp="1"/>
          </p:cNvSpPr>
          <p:nvPr>
            <p:ph type="title"/>
          </p:nvPr>
        </p:nvSpPr>
        <p:spPr>
          <a:xfrm>
            <a:off x="1127856" y="609598"/>
            <a:ext cx="8718877" cy="3036061"/>
          </a:xfrm>
        </p:spPr>
        <p:txBody>
          <a:bodyP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402288" y="3653379"/>
            <a:ext cx="8156579" cy="548968"/>
          </a:xfrm>
        </p:spPr>
        <p:txBody>
          <a:bodyPr>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11" name="Date Placeholder 4"/>
          <p:cNvSpPr>
            <a:spLocks noGrp="1"/>
          </p:cNvSpPr>
          <p:nvPr>
            <p:ph type="dt" sz="half" idx="14"/>
          </p:nvPr>
        </p:nvSpPr>
        <p:spPr/>
        <p:txBody>
          <a:bodyPr/>
          <a:lstStyle>
            <a:lvl1pPr>
              <a:defRPr/>
            </a:lvl1pPr>
          </a:lstStyle>
          <a:p>
            <a:pPr>
              <a:defRPr/>
            </a:pPr>
            <a:fld id="{465383B2-73F3-45F1-A9E1-362EF01C5378}" type="datetimeFigureOut">
              <a:rPr lang="en-US"/>
              <a:pPr>
                <a:defRPr/>
              </a:pPr>
              <a:t>2/29/2016</a:t>
            </a:fld>
            <a:endParaRPr lang="en-US"/>
          </a:p>
        </p:txBody>
      </p:sp>
      <p:sp>
        <p:nvSpPr>
          <p:cNvPr id="13" name="Footer Placeholder 5"/>
          <p:cNvSpPr>
            <a:spLocks noGrp="1"/>
          </p:cNvSpPr>
          <p:nvPr>
            <p:ph type="ftr" sz="quarter" idx="15"/>
          </p:nvPr>
        </p:nvSpPr>
        <p:spPr/>
        <p:txBody>
          <a:bodyPr/>
          <a:lstStyle>
            <a:lvl1pPr>
              <a:defRPr/>
            </a:lvl1pPr>
          </a:lstStyle>
          <a:p>
            <a:pPr>
              <a:defRPr/>
            </a:pPr>
            <a:endParaRPr lang="en-US"/>
          </a:p>
        </p:txBody>
      </p:sp>
      <p:sp>
        <p:nvSpPr>
          <p:cNvPr id="14" name="Slide Number Placeholder 6"/>
          <p:cNvSpPr>
            <a:spLocks noGrp="1"/>
          </p:cNvSpPr>
          <p:nvPr>
            <p:ph type="sldNum" sz="quarter" idx="16"/>
          </p:nvPr>
        </p:nvSpPr>
        <p:spPr>
          <a:xfrm>
            <a:off x="10729913" y="4710113"/>
            <a:ext cx="1154112" cy="1090612"/>
          </a:xfrm>
        </p:spPr>
        <p:txBody>
          <a:bodyPr/>
          <a:lstStyle>
            <a:lvl1pPr>
              <a:defRPr/>
            </a:lvl1pPr>
          </a:lstStyle>
          <a:p>
            <a:fld id="{D551B2A3-1A43-4311-8240-7DB70DAD4235}" type="slidenum">
              <a:rPr lang="en-US" altLang="fi-FI"/>
              <a:pPr/>
              <a:t>‹#›</a:t>
            </a:fld>
            <a:endParaRPr lang="en-US" altLang="fi-FI"/>
          </a:p>
        </p:txBody>
      </p:sp>
    </p:spTree>
    <p:extLst>
      <p:ext uri="{BB962C8B-B14F-4D97-AF65-F5344CB8AC3E}">
        <p14:creationId xmlns:p14="http://schemas.microsoft.com/office/powerpoint/2010/main" val="1788818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pic>
        <p:nvPicPr>
          <p:cNvPr id="5" name="Picture 8"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929313"/>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59293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0"/>
          <p:cNvSpPr/>
          <p:nvPr/>
        </p:nvSpPr>
        <p:spPr>
          <a:xfrm>
            <a:off x="0" y="45672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1"/>
          <p:cNvSpPr/>
          <p:nvPr/>
        </p:nvSpPr>
        <p:spPr>
          <a:xfrm>
            <a:off x="10585450" y="45672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0" y="5300149"/>
            <a:ext cx="9613862" cy="50225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9" name="Date Placeholder 4"/>
          <p:cNvSpPr>
            <a:spLocks noGrp="1"/>
          </p:cNvSpPr>
          <p:nvPr>
            <p:ph type="dt" sz="half" idx="10"/>
          </p:nvPr>
        </p:nvSpPr>
        <p:spPr/>
        <p:txBody>
          <a:bodyPr/>
          <a:lstStyle>
            <a:lvl1pPr>
              <a:defRPr/>
            </a:lvl1pPr>
          </a:lstStyle>
          <a:p>
            <a:pPr>
              <a:defRPr/>
            </a:pPr>
            <a:fld id="{E1892B02-872E-4D62-878A-5133EC828725}"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10729913" y="4710113"/>
            <a:ext cx="1154112" cy="1090612"/>
          </a:xfrm>
        </p:spPr>
        <p:txBody>
          <a:bodyPr/>
          <a:lstStyle>
            <a:lvl1pPr>
              <a:defRPr/>
            </a:lvl1pPr>
          </a:lstStyle>
          <a:p>
            <a:fld id="{089EA00F-F3D9-49FD-B492-EF0565B1AB70}" type="slidenum">
              <a:rPr lang="en-US" altLang="fi-FI"/>
              <a:pPr/>
              <a:t>‹#›</a:t>
            </a:fld>
            <a:endParaRPr lang="en-US" altLang="fi-FI"/>
          </a:p>
        </p:txBody>
      </p:sp>
    </p:spTree>
    <p:extLst>
      <p:ext uri="{BB962C8B-B14F-4D97-AF65-F5344CB8AC3E}">
        <p14:creationId xmlns:p14="http://schemas.microsoft.com/office/powerpoint/2010/main" val="987401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680322" y="3022673"/>
            <a:ext cx="3049702"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3945470" y="3022673"/>
            <a:ext cx="3063240"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224156" y="3022673"/>
            <a:ext cx="3070025" cy="291351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8" name="Date Placeholder 2"/>
          <p:cNvSpPr>
            <a:spLocks noGrp="1"/>
          </p:cNvSpPr>
          <p:nvPr>
            <p:ph type="dt" sz="half" idx="18"/>
          </p:nvPr>
        </p:nvSpPr>
        <p:spPr/>
        <p:txBody>
          <a:bodyPr/>
          <a:lstStyle>
            <a:lvl1pPr>
              <a:defRPr/>
            </a:lvl1pPr>
          </a:lstStyle>
          <a:p>
            <a:pPr>
              <a:defRPr/>
            </a:pPr>
            <a:fld id="{51ACCB7C-A16D-4C5B-BE1E-43D89C016A07}" type="datetimeFigureOut">
              <a:rPr lang="en-US"/>
              <a:pPr>
                <a:defRPr/>
              </a:pPr>
              <a:t>2/29/2016</a:t>
            </a:fld>
            <a:endParaRPr lang="en-US"/>
          </a:p>
        </p:txBody>
      </p:sp>
      <p:sp>
        <p:nvSpPr>
          <p:cNvPr id="19" name="Footer Placeholder 3"/>
          <p:cNvSpPr>
            <a:spLocks noGrp="1"/>
          </p:cNvSpPr>
          <p:nvPr>
            <p:ph type="ftr" sz="quarter" idx="19"/>
          </p:nvPr>
        </p:nvSpPr>
        <p:spPr/>
        <p:txBody>
          <a:bodyPr/>
          <a:lstStyle>
            <a:lvl1pPr>
              <a:defRPr/>
            </a:lvl1pPr>
          </a:lstStyle>
          <a:p>
            <a:pPr>
              <a:defRPr/>
            </a:pPr>
            <a:endParaRPr lang="en-US"/>
          </a:p>
        </p:txBody>
      </p:sp>
      <p:sp>
        <p:nvSpPr>
          <p:cNvPr id="20" name="Slide Number Placeholder 4"/>
          <p:cNvSpPr>
            <a:spLocks noGrp="1"/>
          </p:cNvSpPr>
          <p:nvPr>
            <p:ph type="sldNum" sz="quarter" idx="20"/>
          </p:nvPr>
        </p:nvSpPr>
        <p:spPr/>
        <p:txBody>
          <a:bodyPr/>
          <a:lstStyle>
            <a:lvl1pPr>
              <a:defRPr/>
            </a:lvl1pPr>
          </a:lstStyle>
          <a:p>
            <a:fld id="{4D17F4B0-2269-4920-A7EC-0D154363F70B}" type="slidenum">
              <a:rPr lang="en-US" altLang="fi-FI"/>
              <a:pPr/>
              <a:t>‹#›</a:t>
            </a:fld>
            <a:endParaRPr lang="en-US" altLang="fi-FI"/>
          </a:p>
        </p:txBody>
      </p:sp>
    </p:spTree>
    <p:extLst>
      <p:ext uri="{BB962C8B-B14F-4D97-AF65-F5344CB8AC3E}">
        <p14:creationId xmlns:p14="http://schemas.microsoft.com/office/powerpoint/2010/main" val="14124181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12" name="Picture 14"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5"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6"/>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7"/>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i-FI" noProof="0" smtClean="0"/>
              <a:t>Lisää kuva napsauttamalla kuvaketta</a:t>
            </a:r>
            <a:endParaRPr lang="en-US" noProof="0" dirty="0"/>
          </a:p>
        </p:txBody>
      </p:sp>
      <p:sp>
        <p:nvSpPr>
          <p:cNvPr id="21" name="Text Placeholder 3"/>
          <p:cNvSpPr>
            <a:spLocks noGrp="1"/>
          </p:cNvSpPr>
          <p:nvPr>
            <p:ph type="body" sz="half" idx="18"/>
          </p:nvPr>
        </p:nvSpPr>
        <p:spPr>
          <a:xfrm>
            <a:off x="680318" y="4873765"/>
            <a:ext cx="3049705"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i-FI" noProof="0" smtClean="0"/>
              <a:t>Lisää kuva napsauttamalla kuvaketta</a:t>
            </a:r>
            <a:endParaRPr lang="en-US" noProof="0" dirty="0"/>
          </a:p>
        </p:txBody>
      </p:sp>
      <p:sp>
        <p:nvSpPr>
          <p:cNvPr id="24" name="Text Placeholder 3"/>
          <p:cNvSpPr>
            <a:spLocks noGrp="1"/>
          </p:cNvSpPr>
          <p:nvPr>
            <p:ph type="body" sz="half" idx="19"/>
          </p:nvPr>
        </p:nvSpPr>
        <p:spPr>
          <a:xfrm>
            <a:off x="3944117" y="4873764"/>
            <a:ext cx="3067297"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i-FI" noProof="0" smtClean="0"/>
              <a:t>Lisää kuva napsauttamalla kuvaketta</a:t>
            </a:r>
            <a:endParaRPr lang="en-US" noProof="0" dirty="0"/>
          </a:p>
        </p:txBody>
      </p:sp>
      <p:sp>
        <p:nvSpPr>
          <p:cNvPr id="27" name="Text Placeholder 3"/>
          <p:cNvSpPr>
            <a:spLocks noGrp="1"/>
          </p:cNvSpPr>
          <p:nvPr>
            <p:ph type="body" sz="half" idx="20"/>
          </p:nvPr>
        </p:nvSpPr>
        <p:spPr>
          <a:xfrm>
            <a:off x="7230553" y="4873762"/>
            <a:ext cx="3067563" cy="106242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6" name="Date Placeholder 2"/>
          <p:cNvSpPr>
            <a:spLocks noGrp="1"/>
          </p:cNvSpPr>
          <p:nvPr>
            <p:ph type="dt" sz="half" idx="23"/>
          </p:nvPr>
        </p:nvSpPr>
        <p:spPr/>
        <p:txBody>
          <a:bodyPr/>
          <a:lstStyle>
            <a:lvl1pPr>
              <a:defRPr/>
            </a:lvl1pPr>
          </a:lstStyle>
          <a:p>
            <a:pPr>
              <a:defRPr/>
            </a:pPr>
            <a:fld id="{92DD55C4-6736-4C4A-9F98-D1DB4D98C99A}" type="datetimeFigureOut">
              <a:rPr lang="en-US"/>
              <a:pPr>
                <a:defRPr/>
              </a:pPr>
              <a:t>2/29/2016</a:t>
            </a:fld>
            <a:endParaRPr lang="en-US"/>
          </a:p>
        </p:txBody>
      </p:sp>
      <p:sp>
        <p:nvSpPr>
          <p:cNvPr id="17" name="Footer Placeholder 3"/>
          <p:cNvSpPr>
            <a:spLocks noGrp="1"/>
          </p:cNvSpPr>
          <p:nvPr>
            <p:ph type="ftr" sz="quarter" idx="24"/>
          </p:nvPr>
        </p:nvSpPr>
        <p:spPr/>
        <p:txBody>
          <a:bodyPr/>
          <a:lstStyle>
            <a:lvl1pPr>
              <a:defRPr/>
            </a:lvl1pPr>
          </a:lstStyle>
          <a:p>
            <a:pPr>
              <a:defRPr/>
            </a:pPr>
            <a:endParaRPr lang="en-US"/>
          </a:p>
        </p:txBody>
      </p:sp>
      <p:sp>
        <p:nvSpPr>
          <p:cNvPr id="18" name="Slide Number Placeholder 4"/>
          <p:cNvSpPr>
            <a:spLocks noGrp="1"/>
          </p:cNvSpPr>
          <p:nvPr>
            <p:ph type="sldNum" sz="quarter" idx="25"/>
          </p:nvPr>
        </p:nvSpPr>
        <p:spPr/>
        <p:txBody>
          <a:bodyPr/>
          <a:lstStyle>
            <a:lvl1pPr>
              <a:defRPr/>
            </a:lvl1pPr>
          </a:lstStyle>
          <a:p>
            <a:fld id="{59D674BE-5FDE-4098-A8E7-FC7AFB1DD5C3}" type="slidenum">
              <a:rPr lang="en-US" altLang="fi-FI"/>
              <a:pPr/>
              <a:t>‹#›</a:t>
            </a:fld>
            <a:endParaRPr lang="en-US" altLang="fi-FI"/>
          </a:p>
        </p:txBody>
      </p:sp>
    </p:spTree>
    <p:extLst>
      <p:ext uri="{BB962C8B-B14F-4D97-AF65-F5344CB8AC3E}">
        <p14:creationId xmlns:p14="http://schemas.microsoft.com/office/powerpoint/2010/main" val="2138726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4" name="Picture 6"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8" name="Date Placeholder 3"/>
          <p:cNvSpPr>
            <a:spLocks noGrp="1"/>
          </p:cNvSpPr>
          <p:nvPr>
            <p:ph type="dt" sz="half" idx="10"/>
          </p:nvPr>
        </p:nvSpPr>
        <p:spPr/>
        <p:txBody>
          <a:bodyPr/>
          <a:lstStyle>
            <a:lvl1pPr>
              <a:defRPr/>
            </a:lvl1pPr>
          </a:lstStyle>
          <a:p>
            <a:pPr>
              <a:defRPr/>
            </a:pPr>
            <a:fld id="{BBDB80F5-CD77-4EF7-8A08-7D5C10EF2504}" type="datetimeFigureOut">
              <a:rPr lang="en-US"/>
              <a:pPr>
                <a:defRPr/>
              </a:pPr>
              <a:t>2/29/2016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0D87A614-AB56-4CCF-8B3F-9FA76E90199C}" type="slidenum">
              <a:rPr lang="en-US" altLang="fi-FI"/>
              <a:pPr/>
              <a:t>‹#›</a:t>
            </a:fld>
            <a:endParaRPr lang="en-US" altLang="fi-FI"/>
          </a:p>
        </p:txBody>
      </p:sp>
    </p:spTree>
    <p:extLst>
      <p:ext uri="{BB962C8B-B14F-4D97-AF65-F5344CB8AC3E}">
        <p14:creationId xmlns:p14="http://schemas.microsoft.com/office/powerpoint/2010/main" val="30882123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4" name="Rectangle 6"/>
          <p:cNvSpPr/>
          <p:nvPr/>
        </p:nvSpPr>
        <p:spPr>
          <a:xfrm rot="5400000">
            <a:off x="8116094" y="1869281"/>
            <a:ext cx="5106988"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rot="5400000">
            <a:off x="9867900" y="53721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6" name="Date Placeholder 3"/>
          <p:cNvSpPr>
            <a:spLocks noGrp="1"/>
          </p:cNvSpPr>
          <p:nvPr>
            <p:ph type="dt" sz="half" idx="10"/>
          </p:nvPr>
        </p:nvSpPr>
        <p:spPr>
          <a:xfrm>
            <a:off x="6807200" y="5935663"/>
            <a:ext cx="2743200" cy="365125"/>
          </a:xfrm>
        </p:spPr>
        <p:txBody>
          <a:bodyPr/>
          <a:lstStyle>
            <a:lvl1pPr>
              <a:defRPr/>
            </a:lvl1pPr>
          </a:lstStyle>
          <a:p>
            <a:pPr>
              <a:defRPr/>
            </a:pPr>
            <a:fld id="{6F77CFB2-7EF1-4F83-948D-6226079A678C}" type="datetimeFigureOut">
              <a:rPr lang="en-US"/>
              <a:pPr>
                <a:defRPr/>
              </a:pPr>
              <a:t>2/29/2016</a:t>
            </a:fld>
            <a:endParaRPr lang="en-US"/>
          </a:p>
        </p:txBody>
      </p:sp>
      <p:sp>
        <p:nvSpPr>
          <p:cNvPr id="7" name="Footer Placeholder 4"/>
          <p:cNvSpPr>
            <a:spLocks noGrp="1"/>
          </p:cNvSpPr>
          <p:nvPr>
            <p:ph type="ftr" sz="quarter" idx="11"/>
          </p:nvPr>
        </p:nvSpPr>
        <p:spPr>
          <a:xfrm>
            <a:off x="681038" y="5935663"/>
            <a:ext cx="6126162"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10098088" y="5399088"/>
            <a:ext cx="1154112" cy="1090612"/>
          </a:xfrm>
        </p:spPr>
        <p:txBody>
          <a:bodyPr anchor="t"/>
          <a:lstStyle>
            <a:lvl1pPr algn="ctr">
              <a:defRPr/>
            </a:lvl1pPr>
          </a:lstStyle>
          <a:p>
            <a:fld id="{24F78F1E-DC8C-4253-81B0-C929248D3736}" type="slidenum">
              <a:rPr lang="en-US" altLang="fi-FI"/>
              <a:pPr/>
              <a:t>‹#›</a:t>
            </a:fld>
            <a:endParaRPr lang="en-US" altLang="fi-FI"/>
          </a:p>
        </p:txBody>
      </p:sp>
    </p:spTree>
    <p:extLst>
      <p:ext uri="{BB962C8B-B14F-4D97-AF65-F5344CB8AC3E}">
        <p14:creationId xmlns:p14="http://schemas.microsoft.com/office/powerpoint/2010/main" val="27955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4" name="Picture 14"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5"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6"/>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17"/>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8" name="Date Placeholder 3"/>
          <p:cNvSpPr>
            <a:spLocks noGrp="1"/>
          </p:cNvSpPr>
          <p:nvPr>
            <p:ph type="dt" sz="half" idx="10"/>
          </p:nvPr>
        </p:nvSpPr>
        <p:spPr/>
        <p:txBody>
          <a:bodyPr/>
          <a:lstStyle>
            <a:lvl1pPr>
              <a:defRPr/>
            </a:lvl1pPr>
          </a:lstStyle>
          <a:p>
            <a:pPr>
              <a:defRPr/>
            </a:pPr>
            <a:fld id="{F92ACF07-4CF2-4891-9C59-BCB0C2A9F3DB}" type="datetimeFigureOut">
              <a:rPr lang="en-US"/>
              <a:pPr>
                <a:defRPr/>
              </a:pPr>
              <a:t>2/29/2016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7E953EE-261A-4D74-87D0-20D4F16F7AAE}" type="slidenum">
              <a:rPr lang="en-US" altLang="fi-FI"/>
              <a:pPr/>
              <a:t>‹#›</a:t>
            </a:fld>
            <a:endParaRPr lang="en-US" altLang="fi-FI"/>
          </a:p>
        </p:txBody>
      </p:sp>
    </p:spTree>
    <p:extLst>
      <p:ext uri="{BB962C8B-B14F-4D97-AF65-F5344CB8AC3E}">
        <p14:creationId xmlns:p14="http://schemas.microsoft.com/office/powerpoint/2010/main" val="1130026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4" name="Picture 6"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086225"/>
            <a:ext cx="10437813" cy="32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4087813"/>
            <a:ext cx="1603375" cy="14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p:nvPr/>
        </p:nvSpPr>
        <p:spPr>
          <a:xfrm>
            <a:off x="0" y="2725738"/>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9"/>
          <p:cNvSpPr/>
          <p:nvPr/>
        </p:nvSpPr>
        <p:spPr>
          <a:xfrm>
            <a:off x="10585450" y="2725738"/>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ormAutofit/>
          </a:bodyPr>
          <a:lstStyle>
            <a:lvl1pPr algn="r">
              <a:defRPr sz="3600"/>
            </a:lvl1pPr>
          </a:lstStyle>
          <a:p>
            <a:r>
              <a:rPr lang="fi-FI" smtClean="0"/>
              <a:t>Muokkaa perustyyl. napsautt.</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8" name="Date Placeholder 3"/>
          <p:cNvSpPr>
            <a:spLocks noGrp="1"/>
          </p:cNvSpPr>
          <p:nvPr>
            <p:ph type="dt" sz="half" idx="10"/>
          </p:nvPr>
        </p:nvSpPr>
        <p:spPr/>
        <p:txBody>
          <a:bodyPr/>
          <a:lstStyle>
            <a:lvl1pPr>
              <a:defRPr/>
            </a:lvl1pPr>
          </a:lstStyle>
          <a:p>
            <a:pPr>
              <a:defRPr/>
            </a:pPr>
            <a:fld id="{9C89CF5D-8BFA-44C3-8EE0-C092BEA31A67}" type="datetimeFigureOut">
              <a:rPr lang="en-US"/>
              <a:pPr>
                <a:defRPr/>
              </a:pPr>
              <a:t>2/29/2016</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10729913" y="2870200"/>
            <a:ext cx="1154112" cy="1090613"/>
          </a:xfrm>
        </p:spPr>
        <p:txBody>
          <a:bodyPr/>
          <a:lstStyle>
            <a:lvl1pPr>
              <a:defRPr/>
            </a:lvl1pPr>
          </a:lstStyle>
          <a:p>
            <a:fld id="{8EA24197-6751-4F8C-8814-0CE83F11A49C}" type="slidenum">
              <a:rPr lang="en-US" altLang="fi-FI"/>
              <a:pPr/>
              <a:t>‹#›</a:t>
            </a:fld>
            <a:endParaRPr lang="en-US" altLang="fi-FI"/>
          </a:p>
        </p:txBody>
      </p:sp>
    </p:spTree>
    <p:extLst>
      <p:ext uri="{BB962C8B-B14F-4D97-AF65-F5344CB8AC3E}">
        <p14:creationId xmlns:p14="http://schemas.microsoft.com/office/powerpoint/2010/main" val="801294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5" name="Picture 7"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9" name="Date Placeholder 4"/>
          <p:cNvSpPr>
            <a:spLocks noGrp="1"/>
          </p:cNvSpPr>
          <p:nvPr>
            <p:ph type="dt" sz="half" idx="10"/>
          </p:nvPr>
        </p:nvSpPr>
        <p:spPr/>
        <p:txBody>
          <a:bodyPr/>
          <a:lstStyle>
            <a:lvl1pPr>
              <a:defRPr/>
            </a:lvl1pPr>
          </a:lstStyle>
          <a:p>
            <a:pPr>
              <a:defRPr/>
            </a:pPr>
            <a:fld id="{1780D77F-6AF2-483B-AC85-64E71F153E7C}"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31BA6E41-F68D-42DA-9432-DF0820B24DBC}" type="slidenum">
              <a:rPr lang="en-US" altLang="fi-FI"/>
              <a:pPr/>
              <a:t>‹#›</a:t>
            </a:fld>
            <a:endParaRPr lang="en-US" altLang="fi-FI"/>
          </a:p>
        </p:txBody>
      </p:sp>
    </p:spTree>
    <p:extLst>
      <p:ext uri="{BB962C8B-B14F-4D97-AF65-F5344CB8AC3E}">
        <p14:creationId xmlns:p14="http://schemas.microsoft.com/office/powerpoint/2010/main" val="1900942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7" name="Picture 9"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11"/>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12"/>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80322" y="3030008"/>
            <a:ext cx="4698355"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594123" y="3030008"/>
            <a:ext cx="4700059"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1" name="Date Placeholder 6"/>
          <p:cNvSpPr>
            <a:spLocks noGrp="1"/>
          </p:cNvSpPr>
          <p:nvPr>
            <p:ph type="dt" sz="half" idx="10"/>
          </p:nvPr>
        </p:nvSpPr>
        <p:spPr/>
        <p:txBody>
          <a:bodyPr/>
          <a:lstStyle>
            <a:lvl1pPr>
              <a:defRPr/>
            </a:lvl1pPr>
          </a:lstStyle>
          <a:p>
            <a:pPr>
              <a:defRPr/>
            </a:pPr>
            <a:fld id="{6585CDD1-24E2-4C05-9BDA-51C94CFBF292}" type="datetimeFigureOut">
              <a:rPr lang="en-US"/>
              <a:pPr>
                <a:defRPr/>
              </a:pPr>
              <a:t>2/29/2016</a:t>
            </a:fld>
            <a:endParaRPr lang="en-US"/>
          </a:p>
        </p:txBody>
      </p:sp>
      <p:sp>
        <p:nvSpPr>
          <p:cNvPr id="12" name="Footer Placeholder 7"/>
          <p:cNvSpPr>
            <a:spLocks noGrp="1"/>
          </p:cNvSpPr>
          <p:nvPr>
            <p:ph type="ftr" sz="quarter" idx="11"/>
          </p:nvPr>
        </p:nvSpPr>
        <p:spPr/>
        <p:txBody>
          <a:bodyPr/>
          <a:lstStyle>
            <a:lvl1pPr>
              <a:defRPr/>
            </a:lvl1pPr>
          </a:lstStyle>
          <a:p>
            <a:pPr>
              <a:defRPr/>
            </a:pPr>
            <a:endParaRPr lang="en-US"/>
          </a:p>
        </p:txBody>
      </p:sp>
      <p:sp>
        <p:nvSpPr>
          <p:cNvPr id="13" name="Slide Number Placeholder 8"/>
          <p:cNvSpPr>
            <a:spLocks noGrp="1"/>
          </p:cNvSpPr>
          <p:nvPr>
            <p:ph type="sldNum" sz="quarter" idx="12"/>
          </p:nvPr>
        </p:nvSpPr>
        <p:spPr/>
        <p:txBody>
          <a:bodyPr/>
          <a:lstStyle>
            <a:lvl1pPr>
              <a:defRPr/>
            </a:lvl1pPr>
          </a:lstStyle>
          <a:p>
            <a:fld id="{6580010F-2C0D-4368-97D0-0236E77196C5}" type="slidenum">
              <a:rPr lang="en-US" altLang="fi-FI"/>
              <a:pPr/>
              <a:t>‹#›</a:t>
            </a:fld>
            <a:endParaRPr lang="en-US" altLang="fi-FI"/>
          </a:p>
        </p:txBody>
      </p:sp>
    </p:spTree>
    <p:extLst>
      <p:ext uri="{BB962C8B-B14F-4D97-AF65-F5344CB8AC3E}">
        <p14:creationId xmlns:p14="http://schemas.microsoft.com/office/powerpoint/2010/main" val="66741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3" name="Picture 5"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6"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7"/>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7" name="Date Placeholder 2"/>
          <p:cNvSpPr>
            <a:spLocks noGrp="1"/>
          </p:cNvSpPr>
          <p:nvPr>
            <p:ph type="dt" sz="half" idx="10"/>
          </p:nvPr>
        </p:nvSpPr>
        <p:spPr/>
        <p:txBody>
          <a:bodyPr/>
          <a:lstStyle>
            <a:lvl1pPr>
              <a:defRPr/>
            </a:lvl1pPr>
          </a:lstStyle>
          <a:p>
            <a:pPr>
              <a:defRPr/>
            </a:pPr>
            <a:fld id="{72E845E3-A0D8-4A5B-9A64-AEA93B585875}" type="datetimeFigureOut">
              <a:rPr lang="en-US"/>
              <a:pPr>
                <a:defRPr/>
              </a:pPr>
              <a:t>2/29/2016</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fld id="{355F3BBC-7C08-4FEA-BD73-25077F72AEDA}" type="slidenum">
              <a:rPr lang="en-US" altLang="fi-FI"/>
              <a:pPr/>
              <a:t>‹#›</a:t>
            </a:fld>
            <a:endParaRPr lang="en-US" altLang="fi-FI"/>
          </a:p>
        </p:txBody>
      </p:sp>
    </p:spTree>
    <p:extLst>
      <p:ext uri="{BB962C8B-B14F-4D97-AF65-F5344CB8AC3E}">
        <p14:creationId xmlns:p14="http://schemas.microsoft.com/office/powerpoint/2010/main" val="29325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2" name="Picture 4" descr="HD-ShadowShor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5"/>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1"/>
          <p:cNvSpPr>
            <a:spLocks noGrp="1"/>
          </p:cNvSpPr>
          <p:nvPr>
            <p:ph type="dt" sz="half" idx="10"/>
          </p:nvPr>
        </p:nvSpPr>
        <p:spPr/>
        <p:txBody>
          <a:bodyPr/>
          <a:lstStyle>
            <a:lvl1pPr>
              <a:defRPr/>
            </a:lvl1pPr>
          </a:lstStyle>
          <a:p>
            <a:pPr>
              <a:defRPr/>
            </a:pPr>
            <a:fld id="{721DE567-6ED1-4826-8A27-C452E26E37B2}" type="datetimeFigureOut">
              <a:rPr lang="en-US"/>
              <a:pPr>
                <a:defRPr/>
              </a:pPr>
              <a:t>2/29/2016</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A594A0D6-95DA-4FB5-A7BA-90F4CCE6AC8E}" type="slidenum">
              <a:rPr lang="en-US" altLang="fi-FI"/>
              <a:pPr/>
              <a:t>‹#›</a:t>
            </a:fld>
            <a:endParaRPr lang="en-US" altLang="fi-FI"/>
          </a:p>
        </p:txBody>
      </p:sp>
    </p:spTree>
    <p:extLst>
      <p:ext uri="{BB962C8B-B14F-4D97-AF65-F5344CB8AC3E}">
        <p14:creationId xmlns:p14="http://schemas.microsoft.com/office/powerpoint/2010/main" val="2300182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5" name="Picture 7"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9" name="Date Placeholder 4"/>
          <p:cNvSpPr>
            <a:spLocks noGrp="1"/>
          </p:cNvSpPr>
          <p:nvPr>
            <p:ph type="dt" sz="half" idx="10"/>
          </p:nvPr>
        </p:nvSpPr>
        <p:spPr/>
        <p:txBody>
          <a:bodyPr/>
          <a:lstStyle>
            <a:lvl1pPr>
              <a:defRPr/>
            </a:lvl1pPr>
          </a:lstStyle>
          <a:p>
            <a:pPr>
              <a:defRPr/>
            </a:pPr>
            <a:fld id="{E9E14666-D7A5-4202-8232-35804D2B1CEC}"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FD4528FD-76C8-4D10-98EF-3AC3AC20DF7A}" type="slidenum">
              <a:rPr lang="en-US" altLang="fi-FI"/>
              <a:pPr/>
              <a:t>‹#›</a:t>
            </a:fld>
            <a:endParaRPr lang="en-US" altLang="fi-FI"/>
          </a:p>
        </p:txBody>
      </p:sp>
    </p:spTree>
    <p:extLst>
      <p:ext uri="{BB962C8B-B14F-4D97-AF65-F5344CB8AC3E}">
        <p14:creationId xmlns:p14="http://schemas.microsoft.com/office/powerpoint/2010/main" val="362164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5" name="Picture 7" descr="HD-ShadowLong.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970088"/>
            <a:ext cx="104378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HD-ShadowShor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85450" y="1971675"/>
            <a:ext cx="1603375"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9"/>
          <p:cNvSpPr/>
          <p:nvPr/>
        </p:nvSpPr>
        <p:spPr>
          <a:xfrm>
            <a:off x="0" y="609600"/>
            <a:ext cx="10437813" cy="1368425"/>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10"/>
          <p:cNvSpPr/>
          <p:nvPr/>
        </p:nvSpPr>
        <p:spPr>
          <a:xfrm>
            <a:off x="10585450" y="609600"/>
            <a:ext cx="1603375" cy="13684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ormAutofit/>
          </a:bodyPr>
          <a:lstStyle>
            <a:lvl1pPr>
              <a:defRPr sz="36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en-US" noProof="0"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9" name="Date Placeholder 4"/>
          <p:cNvSpPr>
            <a:spLocks noGrp="1"/>
          </p:cNvSpPr>
          <p:nvPr>
            <p:ph type="dt" sz="half" idx="10"/>
          </p:nvPr>
        </p:nvSpPr>
        <p:spPr/>
        <p:txBody>
          <a:bodyPr/>
          <a:lstStyle>
            <a:lvl1pPr>
              <a:defRPr/>
            </a:lvl1pPr>
          </a:lstStyle>
          <a:p>
            <a:pPr>
              <a:defRPr/>
            </a:pPr>
            <a:fld id="{AA3E1672-134B-45D8-950B-F71036FA0A19}" type="datetimeFigureOut">
              <a:rPr lang="en-US"/>
              <a:pPr>
                <a:defRPr/>
              </a:pPr>
              <a:t>2/29/2016</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a:lvl1pPr>
          </a:lstStyle>
          <a:p>
            <a:fld id="{5B96185E-914C-46CC-A60D-564B6E525517}" type="slidenum">
              <a:rPr lang="en-US" altLang="fi-FI"/>
              <a:pPr/>
              <a:t>‹#›</a:t>
            </a:fld>
            <a:endParaRPr lang="en-US" altLang="fi-FI"/>
          </a:p>
        </p:txBody>
      </p:sp>
    </p:spTree>
    <p:extLst>
      <p:ext uri="{BB962C8B-B14F-4D97-AF65-F5344CB8AC3E}">
        <p14:creationId xmlns:p14="http://schemas.microsoft.com/office/powerpoint/2010/main" val="2628460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6" descr="hashOverlay-FullResolve.png"/>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681038" y="752475"/>
            <a:ext cx="96139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smtClean="0"/>
              <a:t>Muokkaa perustyyl. napsautt.</a:t>
            </a:r>
            <a:endParaRPr lang="en-US" altLang="fi-FI" smtClean="0"/>
          </a:p>
        </p:txBody>
      </p:sp>
      <p:sp>
        <p:nvSpPr>
          <p:cNvPr id="1028" name="Text Placeholder 2"/>
          <p:cNvSpPr>
            <a:spLocks noGrp="1"/>
          </p:cNvSpPr>
          <p:nvPr>
            <p:ph type="body" idx="1"/>
          </p:nvPr>
        </p:nvSpPr>
        <p:spPr bwMode="auto">
          <a:xfrm>
            <a:off x="681038" y="2336800"/>
            <a:ext cx="9613900" cy="359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smtClean="0"/>
              <a:t>Muokkaa tekstin perustyylejä napsauttamalla</a:t>
            </a:r>
          </a:p>
          <a:p>
            <a:pPr lvl="1"/>
            <a:r>
              <a:rPr lang="fi-FI" altLang="fi-FI" smtClean="0"/>
              <a:t>toinen taso</a:t>
            </a:r>
          </a:p>
          <a:p>
            <a:pPr lvl="2"/>
            <a:r>
              <a:rPr lang="fi-FI" altLang="fi-FI" smtClean="0"/>
              <a:t>kolmas taso</a:t>
            </a:r>
          </a:p>
          <a:p>
            <a:pPr lvl="3"/>
            <a:r>
              <a:rPr lang="fi-FI" altLang="fi-FI" smtClean="0"/>
              <a:t>neljäs taso</a:t>
            </a:r>
          </a:p>
          <a:p>
            <a:pPr lvl="4"/>
            <a:r>
              <a:rPr lang="fi-FI" altLang="fi-FI" smtClean="0"/>
              <a:t>viides taso</a:t>
            </a:r>
            <a:endParaRPr lang="en-US" altLang="fi-FI" smtClean="0"/>
          </a:p>
        </p:txBody>
      </p:sp>
      <p:sp>
        <p:nvSpPr>
          <p:cNvPr id="4" name="Date Placeholder 3"/>
          <p:cNvSpPr>
            <a:spLocks noGrp="1"/>
          </p:cNvSpPr>
          <p:nvPr>
            <p:ph type="dt" sz="half" idx="2"/>
          </p:nvPr>
        </p:nvSpPr>
        <p:spPr>
          <a:xfrm>
            <a:off x="7551738" y="5935663"/>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050" dirty="0">
                <a:solidFill>
                  <a:schemeClr val="tx1">
                    <a:tint val="75000"/>
                  </a:schemeClr>
                </a:solidFill>
                <a:latin typeface="+mn-lt"/>
              </a:defRPr>
            </a:lvl1pPr>
          </a:lstStyle>
          <a:p>
            <a:pPr>
              <a:defRPr/>
            </a:pPr>
            <a:fld id="{8C02E17D-5FEC-4D74-9ECC-E4292A797705}" type="datetimeFigureOut">
              <a:rPr lang="en-US"/>
              <a:pPr>
                <a:defRPr/>
              </a:pPr>
              <a:t>2/29/2016</a:t>
            </a:fld>
            <a:endParaRPr lang="en-US"/>
          </a:p>
        </p:txBody>
      </p:sp>
      <p:sp>
        <p:nvSpPr>
          <p:cNvPr id="5" name="Footer Placeholder 4"/>
          <p:cNvSpPr>
            <a:spLocks noGrp="1"/>
          </p:cNvSpPr>
          <p:nvPr>
            <p:ph type="ftr" sz="quarter" idx="3"/>
          </p:nvPr>
        </p:nvSpPr>
        <p:spPr>
          <a:xfrm>
            <a:off x="681038" y="5935663"/>
            <a:ext cx="6870700" cy="365125"/>
          </a:xfrm>
          <a:prstGeom prst="rect">
            <a:avLst/>
          </a:prstGeom>
        </p:spPr>
        <p:txBody>
          <a:bodyPr vert="horz" lIns="91440" tIns="45720" rIns="91440" bIns="45720" rtlCol="0" anchor="ctr"/>
          <a:lstStyle>
            <a:lvl1pPr algn="l" eaLnBrk="1" fontAlgn="auto" hangingPunct="1">
              <a:spcBef>
                <a:spcPts val="0"/>
              </a:spcBef>
              <a:spcAft>
                <a:spcPts val="0"/>
              </a:spcAft>
              <a:defRPr sz="105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10729913" y="752475"/>
            <a:ext cx="1154112" cy="1092200"/>
          </a:xfrm>
          <a:prstGeom prst="rect">
            <a:avLst/>
          </a:prstGeom>
        </p:spPr>
        <p:txBody>
          <a:bodyPr vert="horz" wrap="square" lIns="91440" tIns="45720" rIns="91440" bIns="45720" numCol="1" anchor="ctr" anchorCtr="0" compatLnSpc="1">
            <a:prstTxWarp prst="textNoShape">
              <a:avLst/>
            </a:prstTxWarp>
          </a:bodyPr>
          <a:lstStyle>
            <a:lvl1pPr eaLnBrk="1" hangingPunct="1">
              <a:defRPr sz="3600">
                <a:solidFill>
                  <a:srgbClr val="FFFFFF"/>
                </a:solidFill>
              </a:defRPr>
            </a:lvl1pPr>
          </a:lstStyle>
          <a:p>
            <a:fld id="{5297AB45-F759-4556-AE3F-164C12C6EF97}" type="slidenum">
              <a:rPr lang="en-US" altLang="fi-FI"/>
              <a:pPr/>
              <a:t>‹#›</a:t>
            </a:fld>
            <a:endParaRPr lang="en-US" altLang="fi-FI"/>
          </a:p>
        </p:txBody>
      </p:sp>
    </p:spTree>
  </p:cSld>
  <p:clrMap bg1="dk1" tx1="lt1" bg2="dk2"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 id="2147483702" r:id="rId17"/>
  </p:sldLayoutIdLst>
  <p:hf sldNum="0" hdr="0" ftr="0" dt="0"/>
  <p:txStyles>
    <p:titleStyle>
      <a:lvl1pPr algn="l" rtl="0" eaLnBrk="1" fontAlgn="base" hangingPunct="1">
        <a:lnSpc>
          <a:spcPct val="90000"/>
        </a:lnSpc>
        <a:spcBef>
          <a:spcPct val="0"/>
        </a:spcBef>
        <a:spcAft>
          <a:spcPct val="0"/>
        </a:spcAft>
        <a:defRPr sz="3600" kern="1200">
          <a:solidFill>
            <a:schemeClr val="tx1"/>
          </a:solidFill>
          <a:latin typeface="+mj-lt"/>
          <a:ea typeface="+mj-ea"/>
          <a:cs typeface="+mj-cs"/>
        </a:defRPr>
      </a:lvl1pPr>
      <a:lvl2pPr algn="l" rtl="0" eaLnBrk="1" fontAlgn="base" hangingPunct="1">
        <a:lnSpc>
          <a:spcPct val="90000"/>
        </a:lnSpc>
        <a:spcBef>
          <a:spcPct val="0"/>
        </a:spcBef>
        <a:spcAft>
          <a:spcPct val="0"/>
        </a:spcAft>
        <a:defRPr sz="3600">
          <a:solidFill>
            <a:schemeClr val="tx1"/>
          </a:solidFill>
          <a:latin typeface="Trebuchet MS" pitchFamily="34" charset="0"/>
        </a:defRPr>
      </a:lvl2pPr>
      <a:lvl3pPr algn="l" rtl="0" eaLnBrk="1" fontAlgn="base" hangingPunct="1">
        <a:lnSpc>
          <a:spcPct val="90000"/>
        </a:lnSpc>
        <a:spcBef>
          <a:spcPct val="0"/>
        </a:spcBef>
        <a:spcAft>
          <a:spcPct val="0"/>
        </a:spcAft>
        <a:defRPr sz="3600">
          <a:solidFill>
            <a:schemeClr val="tx1"/>
          </a:solidFill>
          <a:latin typeface="Trebuchet MS" pitchFamily="34" charset="0"/>
        </a:defRPr>
      </a:lvl3pPr>
      <a:lvl4pPr algn="l" rtl="0" eaLnBrk="1" fontAlgn="base" hangingPunct="1">
        <a:lnSpc>
          <a:spcPct val="90000"/>
        </a:lnSpc>
        <a:spcBef>
          <a:spcPct val="0"/>
        </a:spcBef>
        <a:spcAft>
          <a:spcPct val="0"/>
        </a:spcAft>
        <a:defRPr sz="3600">
          <a:solidFill>
            <a:schemeClr val="tx1"/>
          </a:solidFill>
          <a:latin typeface="Trebuchet MS" pitchFamily="34" charset="0"/>
        </a:defRPr>
      </a:lvl4pPr>
      <a:lvl5pPr algn="l" rtl="0" eaLnBrk="1" fontAlgn="base" hangingPunct="1">
        <a:lnSpc>
          <a:spcPct val="90000"/>
        </a:lnSpc>
        <a:spcBef>
          <a:spcPct val="0"/>
        </a:spcBef>
        <a:spcAft>
          <a:spcPct val="0"/>
        </a:spcAft>
        <a:defRPr sz="3600">
          <a:solidFill>
            <a:schemeClr val="tx1"/>
          </a:solidFill>
          <a:latin typeface="Trebuchet MS" pitchFamily="34" charset="0"/>
        </a:defRPr>
      </a:lvl5pPr>
      <a:lvl6pPr marL="457200" algn="l" rtl="0" eaLnBrk="1" fontAlgn="base" hangingPunct="1">
        <a:lnSpc>
          <a:spcPct val="90000"/>
        </a:lnSpc>
        <a:spcBef>
          <a:spcPct val="0"/>
        </a:spcBef>
        <a:spcAft>
          <a:spcPct val="0"/>
        </a:spcAft>
        <a:defRPr sz="3600">
          <a:solidFill>
            <a:schemeClr val="tx1"/>
          </a:solidFill>
          <a:latin typeface="Trebuchet MS" pitchFamily="34" charset="0"/>
        </a:defRPr>
      </a:lvl6pPr>
      <a:lvl7pPr marL="914400" algn="l" rtl="0" eaLnBrk="1" fontAlgn="base" hangingPunct="1">
        <a:lnSpc>
          <a:spcPct val="90000"/>
        </a:lnSpc>
        <a:spcBef>
          <a:spcPct val="0"/>
        </a:spcBef>
        <a:spcAft>
          <a:spcPct val="0"/>
        </a:spcAft>
        <a:defRPr sz="3600">
          <a:solidFill>
            <a:schemeClr val="tx1"/>
          </a:solidFill>
          <a:latin typeface="Trebuchet MS" pitchFamily="34" charset="0"/>
        </a:defRPr>
      </a:lvl7pPr>
      <a:lvl8pPr marL="1371600" algn="l" rtl="0" eaLnBrk="1" fontAlgn="base" hangingPunct="1">
        <a:lnSpc>
          <a:spcPct val="90000"/>
        </a:lnSpc>
        <a:spcBef>
          <a:spcPct val="0"/>
        </a:spcBef>
        <a:spcAft>
          <a:spcPct val="0"/>
        </a:spcAft>
        <a:defRPr sz="3600">
          <a:solidFill>
            <a:schemeClr val="tx1"/>
          </a:solidFill>
          <a:latin typeface="Trebuchet MS" pitchFamily="34" charset="0"/>
        </a:defRPr>
      </a:lvl8pPr>
      <a:lvl9pPr marL="1828800" algn="l" rtl="0" eaLnBrk="1" fontAlgn="base" hangingPunct="1">
        <a:lnSpc>
          <a:spcPct val="90000"/>
        </a:lnSpc>
        <a:spcBef>
          <a:spcPct val="0"/>
        </a:spcBef>
        <a:spcAft>
          <a:spcPct val="0"/>
        </a:spcAft>
        <a:defRPr sz="3600">
          <a:solidFill>
            <a:schemeClr val="tx1"/>
          </a:solidFill>
          <a:latin typeface="Trebuchet MS" pitchFamily="34" charset="0"/>
        </a:defRPr>
      </a:lvl9pPr>
    </p:titleStyle>
    <p:bodyStyle>
      <a:lvl1pPr marL="228600" indent="-228600" algn="l" rtl="0" eaLnBrk="1" fontAlgn="base" hangingPunct="1">
        <a:lnSpc>
          <a:spcPct val="90000"/>
        </a:lnSpc>
        <a:spcBef>
          <a:spcPts val="1000"/>
        </a:spcBef>
        <a:spcAft>
          <a:spcPct val="0"/>
        </a:spcAft>
        <a:buFont typeface="Arial" charset="0"/>
        <a:buChar char="•"/>
        <a:defRPr sz="24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sz="1600"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tsikko 1"/>
          <p:cNvSpPr>
            <a:spLocks noGrp="1"/>
          </p:cNvSpPr>
          <p:nvPr>
            <p:ph type="ctrTitle"/>
          </p:nvPr>
        </p:nvSpPr>
        <p:spPr>
          <a:xfrm>
            <a:off x="681038" y="2733675"/>
            <a:ext cx="8143875" cy="1373188"/>
          </a:xfrm>
        </p:spPr>
        <p:txBody>
          <a:bodyPr/>
          <a:lstStyle/>
          <a:p>
            <a:r>
              <a:rPr lang="fi-FI" altLang="fi-FI" smtClean="0"/>
              <a:t>Sähköinen asiointi ja viestintä</a:t>
            </a:r>
            <a:endParaRPr lang="en-US" altLang="fi-FI" smtClean="0"/>
          </a:p>
        </p:txBody>
      </p:sp>
      <p:sp>
        <p:nvSpPr>
          <p:cNvPr id="3" name="Alaotsikko 2"/>
          <p:cNvSpPr>
            <a:spLocks noGrp="1"/>
          </p:cNvSpPr>
          <p:nvPr>
            <p:ph type="subTitle" idx="1"/>
          </p:nvPr>
        </p:nvSpPr>
        <p:spPr>
          <a:xfrm>
            <a:off x="681038" y="4394200"/>
            <a:ext cx="8143875" cy="1117600"/>
          </a:xfrm>
        </p:spPr>
        <p:txBody>
          <a:bodyPr rtlCol="0">
            <a:normAutofit fontScale="92500" lnSpcReduction="10000"/>
          </a:bodyPr>
          <a:lstStyle/>
          <a:p>
            <a:pPr fontAlgn="auto">
              <a:spcAft>
                <a:spcPts val="0"/>
              </a:spcAft>
              <a:buFont typeface="Arial" panose="020B0604020202020204" pitchFamily="34" charset="0"/>
              <a:buNone/>
              <a:defRPr/>
            </a:pPr>
            <a:r>
              <a:rPr lang="fi-FI" sz="4400" dirty="0" smtClean="0"/>
              <a:t>Sähköpostiviestin sisällön suojasta</a:t>
            </a:r>
            <a:endParaRPr lang="en-US"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28675" name="Sisällön paikkamerkki 2"/>
          <p:cNvSpPr>
            <a:spLocks noGrp="1"/>
          </p:cNvSpPr>
          <p:nvPr>
            <p:ph idx="1"/>
          </p:nvPr>
        </p:nvSpPr>
        <p:spPr/>
        <p:txBody>
          <a:bodyPr/>
          <a:lstStyle/>
          <a:p>
            <a:r>
              <a:rPr lang="fi-FI" altLang="fi-FI" smtClean="0"/>
              <a:t>Avaamisesta on myös 20§:n 2 momentinmukaisesti laadittava siihen osallistuneiden henkilöiden allekirjoittama selvitys, josta ilmenee mikä viesti on avattu, miksi viesti on avattu, avaamisen ajankohta, avaamisen suorittajat, sekä kenelle avatun viestin sisällöstä on annettu tieto.</a:t>
            </a:r>
            <a:endParaRPr lang="en-US" altLang="fi-FI"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20483" name="Sisällön paikkamerkki 2"/>
          <p:cNvSpPr>
            <a:spLocks noGrp="1"/>
          </p:cNvSpPr>
          <p:nvPr>
            <p:ph idx="1"/>
          </p:nvPr>
        </p:nvSpPr>
        <p:spPr/>
        <p:txBody>
          <a:bodyPr/>
          <a:lstStyle/>
          <a:p>
            <a:r>
              <a:rPr lang="fi-FI" altLang="fi-FI" smtClean="0"/>
              <a:t>Sähköistä asiointia ja verkkoviestintää koskettaa myös kysymys työnantajan ja työnjohdon oikeudesta valvoa ja tarkkailla työntekijän sähköpostia.</a:t>
            </a:r>
          </a:p>
          <a:p>
            <a:r>
              <a:rPr lang="fi-FI" altLang="fi-FI" smtClean="0"/>
              <a:t>Sähköpostiviestin suojasta suhteessa Perustuslain 10.2§:ssä säädettyyn kirjeen, puhelun ja muun luottamuksellisen viestin salaisuuden loukkaamattomuuteen on oikeusoppineiden piirissä aiemmin ollut ristiriitaisia näkemyksiä.</a:t>
            </a:r>
          </a:p>
          <a:p>
            <a:r>
              <a:rPr lang="fi-FI" altLang="fi-FI" smtClean="0"/>
              <a:t>Yhtenä ongelmana on viime aikoihin asti ollut erityislainsäädännön puutteellisuus.</a:t>
            </a:r>
            <a:endParaRPr lang="en-US" altLang="fi-FI"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fi-FI" dirty="0" err="1" smtClean="0"/>
              <a:t>Wanha</a:t>
            </a:r>
            <a:r>
              <a:rPr lang="fi-FI" dirty="0" smtClean="0"/>
              <a:t> laki yksityisyyden suojasta työelämässä ei ottanut kantaa sähköpostia koskevaan valvontaan.</a:t>
            </a:r>
          </a:p>
          <a:p>
            <a:pPr fontAlgn="auto">
              <a:spcAft>
                <a:spcPts val="0"/>
              </a:spcAft>
              <a:buFont typeface="Arial" panose="020B0604020202020204" pitchFamily="34" charset="0"/>
              <a:buChar char="•"/>
              <a:defRPr/>
            </a:pPr>
            <a:r>
              <a:rPr lang="fi-FI" dirty="0" err="1" smtClean="0"/>
              <a:t>Uuusi</a:t>
            </a:r>
            <a:r>
              <a:rPr lang="fi-FI" dirty="0" smtClean="0"/>
              <a:t> yksityisyyden suojasta työelämässä säädetyn lain, jota kutsutaan myös työelämän tietosuojalaiksi, yhtenä uudistuksena olivat juuri työntekijän sähköpostin suojaa koskevat 18-20§. Näiden säännösten tavoitteena on, että työntekijän </a:t>
            </a:r>
            <a:r>
              <a:rPr lang="fi-FI" dirty="0" err="1" smtClean="0"/>
              <a:t>säköpostiviestien</a:t>
            </a:r>
            <a:r>
              <a:rPr lang="fi-FI" dirty="0" smtClean="0"/>
              <a:t> salaisuus ei vaarantuisi.</a:t>
            </a:r>
          </a:p>
          <a:p>
            <a:pPr fontAlgn="auto">
              <a:spcAft>
                <a:spcPts val="0"/>
              </a:spcAft>
              <a:buFont typeface="Arial" panose="020B0604020202020204" pitchFamily="34" charset="0"/>
              <a:buChar char="•"/>
              <a:defRPr/>
            </a:pPr>
            <a:r>
              <a:rPr lang="fi-FI" dirty="0" smtClean="0"/>
              <a:t>Työntekijän sähköpostiviestien avaaminen perustuu työntekijän vapaaehtoisuuteen. Laki antaa kuitenkin työnantajalle mahdollisuuden saada selville sen toimintaan kuuluvat sähköpostiviestit silloin kun työntekijää ei voida tavoittaa.</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92500"/>
          </a:bodyPr>
          <a:lstStyle/>
          <a:p>
            <a:pPr fontAlgn="auto">
              <a:spcAft>
                <a:spcPts val="0"/>
              </a:spcAft>
              <a:buFont typeface="Arial" panose="020B0604020202020204" pitchFamily="34" charset="0"/>
              <a:buChar char="•"/>
              <a:defRPr/>
            </a:pPr>
            <a:r>
              <a:rPr lang="fi-FI" dirty="0" smtClean="0"/>
              <a:t>Yksityisyyden suojasta työelämässä säädetyssä uudessa laissa oleva 18§ pitää sisällään sääntelyn huolellisuusvelvollisuudesta, jonka täyttyminen on lähtökohtaisena edellytyksenä sille, että voidaan mennä 19 ja 20§:</a:t>
            </a:r>
            <a:r>
              <a:rPr lang="fi-FI" dirty="0" err="1" smtClean="0"/>
              <a:t>issä</a:t>
            </a:r>
            <a:r>
              <a:rPr lang="fi-FI" dirty="0" smtClean="0"/>
              <a:t> määriteltyihin sähköpostin esille hakemiseen ja avaamiseen.</a:t>
            </a:r>
          </a:p>
          <a:p>
            <a:pPr fontAlgn="auto">
              <a:spcAft>
                <a:spcPts val="0"/>
              </a:spcAft>
              <a:buFont typeface="Arial" panose="020B0604020202020204" pitchFamily="34" charset="0"/>
              <a:buChar char="•"/>
              <a:defRPr/>
            </a:pPr>
            <a:r>
              <a:rPr lang="fi-FI" dirty="0" smtClean="0"/>
              <a:t>Työnantajalla on oikeus hakea esille tai avata työnantajan työntekijän käyttöön osoittamaan sähköpostiosoitteeseen lähetettyjä tai työntekijän tällaisesta sähköpostiosoitteesta lähettämiä sähköpostiviestejä ainoastaan silloin, jos hän on suunnitellut tai järjestänyt työntekijälle tämän nimellä lähetettyjen ja tämän lähettämien sähköpostiviestien suojan toteuttamiseksi tarpeelliset toimenpiteet ja tässä tarkoituksessa erityisesti huolehtinut siitä, että:</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85000" lnSpcReduction="10000"/>
          </a:bodyPr>
          <a:lstStyle/>
          <a:p>
            <a:pPr fontAlgn="auto">
              <a:spcAft>
                <a:spcPts val="0"/>
              </a:spcAft>
              <a:buFont typeface="Arial" panose="020B0604020202020204" pitchFamily="34" charset="0"/>
              <a:buChar char="•"/>
              <a:defRPr/>
            </a:pPr>
            <a:r>
              <a:rPr lang="fi-FI" dirty="0" smtClean="0"/>
              <a:t>1) työntekijä voi käytettävän sähköpostijärjestelmän automaattisen vastaustoiminnon avulla lähettää viestin lähettäjälle ilmoituksen poissaolostaan ja sen kestosta sekä tiedon henkilöstä, joka hoitaa poissa olevalle työntekijälle kuuluvia tehtäviä; tai</a:t>
            </a:r>
          </a:p>
          <a:p>
            <a:pPr fontAlgn="auto">
              <a:spcAft>
                <a:spcPts val="0"/>
              </a:spcAft>
              <a:buFont typeface="Arial" panose="020B0604020202020204" pitchFamily="34" charset="0"/>
              <a:buChar char="•"/>
              <a:defRPr/>
            </a:pPr>
            <a:r>
              <a:rPr lang="fi-FI" dirty="0" smtClean="0"/>
              <a:t>2)työntekijä voi ohjata viestit toiselle työnantajan tähän tehtävään hyväksymälle henkilölle tai toiseen omassa käytössä olevaan työnantajan hyväksymään osoitteeseen; tai</a:t>
            </a:r>
          </a:p>
          <a:p>
            <a:pPr fontAlgn="auto">
              <a:spcAft>
                <a:spcPts val="0"/>
              </a:spcAft>
              <a:buFont typeface="Arial" panose="020B0604020202020204" pitchFamily="34" charset="0"/>
              <a:buChar char="•"/>
              <a:defRPr/>
            </a:pPr>
            <a:r>
              <a:rPr lang="fi-FI" dirty="0" smtClean="0"/>
              <a:t>3)työntekijä voi antaa suostumuksensa siihen, että työntekijän poissa ollessa tämän valitsema työnantajan tehtävään hyväksymä toinen henkilö voi ottaa vastaan työntekijälle lähetetyt viestit sen selvittämiseksi, onko työntekijälle lähetetty sellainen viesti, joka on selvästi tarkoitettu työnantajalle työtehtävien hoitamiseksi ja josta työnantajan on toimintansa tai työtehtävien asianmukaisen järjestämisen vuoksi välttämätöntä saada tieto.</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fi-FI" dirty="0" smtClean="0"/>
              <a:t>19§:</a:t>
            </a:r>
            <a:r>
              <a:rPr lang="fi-FI" dirty="0" err="1" smtClean="0"/>
              <a:t>ssä</a:t>
            </a:r>
            <a:r>
              <a:rPr lang="fi-FI" dirty="0" smtClean="0"/>
              <a:t> ovat säännökset työntekijän työnantajalle kuuluvien viestien esille hakemisesta.</a:t>
            </a:r>
          </a:p>
          <a:p>
            <a:pPr fontAlgn="auto">
              <a:spcAft>
                <a:spcPts val="0"/>
              </a:spcAft>
              <a:buFont typeface="Arial" panose="020B0604020202020204" pitchFamily="34" charset="0"/>
              <a:buChar char="•"/>
              <a:defRPr/>
            </a:pPr>
            <a:r>
              <a:rPr lang="fi-FI" dirty="0" smtClean="0"/>
              <a:t>Työnantaja voi käyttää tätä oikeuttaan vain tietojärjestelmän pääkäyttäjän valtuuksia käyttävän henkilön avulla.</a:t>
            </a:r>
          </a:p>
          <a:p>
            <a:pPr fontAlgn="auto">
              <a:spcAft>
                <a:spcPts val="0"/>
              </a:spcAft>
              <a:buFont typeface="Arial" panose="020B0604020202020204" pitchFamily="34" charset="0"/>
              <a:buChar char="•"/>
              <a:defRPr/>
            </a:pPr>
            <a:r>
              <a:rPr lang="fi-FI" dirty="0" smtClean="0"/>
              <a:t>Tällöin arviointi siitä, kuuluuko viesti edellä mainitulla tavalla työnantajalle, tulee tapahtua viestin lähettäjän tai vastaanottajan tunnistamistietojen tai sähköpostiviestissä olevien otsikkokenttätietojen perusteella.</a:t>
            </a:r>
          </a:p>
          <a:p>
            <a:pPr fontAlgn="auto">
              <a:spcAft>
                <a:spcPts val="0"/>
              </a:spcAft>
              <a:buFont typeface="Arial" panose="020B0604020202020204" pitchFamily="34" charset="0"/>
              <a:buChar char="•"/>
              <a:defRPr/>
            </a:pPr>
            <a:r>
              <a:rPr lang="fi-FI" dirty="0" smtClean="0"/>
              <a:t>Lain 19§:n 1 momentissa säädetään myös yksityiskohtaisesti lisäedellytyksistä, joiden tulee toteutua, ennen kuin työnantaja voi käyttää edellä mainittua oikeuttaan. Ehtoina on kohdittain, että</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fi-FI" dirty="0" smtClean="0"/>
              <a:t>1) työntekijä hoitaa tehtäviä itsenäisesti työnantajan lukuun eikä työnantajan käytössä ole järjestelmää, jonka avulla työntekijän hoitamat asiat ja niiden käsittelyvaiheet kirjataan tai saadaan muutoin selville;</a:t>
            </a:r>
          </a:p>
          <a:p>
            <a:pPr fontAlgn="auto">
              <a:spcAft>
                <a:spcPts val="0"/>
              </a:spcAft>
              <a:buFont typeface="Arial" panose="020B0604020202020204" pitchFamily="34" charset="0"/>
              <a:buChar char="•"/>
              <a:defRPr/>
            </a:pPr>
            <a:r>
              <a:rPr lang="fi-FI" dirty="0" smtClean="0"/>
              <a:t>2) työntekijän tehtävien ja vireillä olevien asioiden vuoksi on ilmeistä, että työntekijälle on lähetetty tai hän on vastaanottanut työnantajalle tarkoitettuja viestejä;</a:t>
            </a:r>
          </a:p>
          <a:p>
            <a:pPr fontAlgn="auto">
              <a:spcAft>
                <a:spcPts val="0"/>
              </a:spcAft>
              <a:buFont typeface="Arial" panose="020B0604020202020204" pitchFamily="34" charset="0"/>
              <a:buChar char="•"/>
              <a:defRPr/>
            </a:pPr>
            <a:r>
              <a:rPr lang="fi-FI" dirty="0" smtClean="0"/>
              <a:t>3)työntekijä on estynyt tilapäisesti suorittamasta työtehtäviään eikä työnantajalle kuuluvia voida saada työnantajan käyttöön siitä huolimatta, että työnantaja on huolehtinut 18§:</a:t>
            </a:r>
            <a:r>
              <a:rPr lang="fi-FI" dirty="0" err="1" smtClean="0"/>
              <a:t>ssä</a:t>
            </a:r>
            <a:r>
              <a:rPr lang="fi-FI" dirty="0" smtClean="0"/>
              <a:t> tarkoitetuista velvollisuuksistaan; sekä</a:t>
            </a:r>
          </a:p>
          <a:p>
            <a:pPr fontAlgn="auto">
              <a:spcAft>
                <a:spcPts val="0"/>
              </a:spcAft>
              <a:buFont typeface="Arial" panose="020B0604020202020204" pitchFamily="34" charset="0"/>
              <a:buChar char="•"/>
              <a:defRPr/>
            </a:pPr>
            <a:r>
              <a:rPr lang="fi-FI" dirty="0" smtClean="0"/>
              <a:t>4)työntekijän suostumusta viestien hakemiseen ei voida saada kohtuullisessa ajassa ja asian selvittäminen ei myöskään kestä viivytystä.</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fi-FI" dirty="0" smtClean="0"/>
              <a:t>Jos viestin esille hakeminen ei johda viestin avaamiseen, tulee siitä laatia 19§:n 3 momentin perusteella siihen osallistuneiden henkilöiden allekirjoittama selvitys, josta ilmenee, miksi viestiä on haettu, hakemisen ajankohta ja sen suorittajat. </a:t>
            </a:r>
          </a:p>
          <a:p>
            <a:pPr fontAlgn="auto">
              <a:spcAft>
                <a:spcPts val="0"/>
              </a:spcAft>
              <a:buFont typeface="Arial" panose="020B0604020202020204" pitchFamily="34" charset="0"/>
              <a:buChar char="•"/>
              <a:defRPr/>
            </a:pPr>
            <a:r>
              <a:rPr lang="fi-FI" dirty="0" smtClean="0"/>
              <a:t>Selvitys toimitettava työntekijälle ilman aiheetonta viivytystä, jollei edellä mainitusta 2 momentista muuta johdu.</a:t>
            </a:r>
          </a:p>
          <a:p>
            <a:pPr fontAlgn="auto">
              <a:spcAft>
                <a:spcPts val="0"/>
              </a:spcAft>
              <a:buFont typeface="Arial" panose="020B0604020202020204" pitchFamily="34" charset="0"/>
              <a:buChar char="•"/>
              <a:defRPr/>
            </a:pPr>
            <a:r>
              <a:rPr lang="fi-FI" dirty="0" smtClean="0"/>
              <a:t>Tietoja käsittelevät henkilöt eivät saa käsitellä lähettäjä-eikä vastaanottajatietoja ja otsikkotietoja sen laajemmin kuin on välttämätöntä viestin esille hakemisen tarkoituksen vuoksi.</a:t>
            </a:r>
          </a:p>
          <a:p>
            <a:pPr fontAlgn="auto">
              <a:spcAft>
                <a:spcPts val="0"/>
              </a:spcAft>
              <a:buFont typeface="Arial" panose="020B0604020202020204" pitchFamily="34" charset="0"/>
              <a:buChar char="•"/>
              <a:defRPr/>
            </a:pPr>
            <a:r>
              <a:rPr lang="fi-FI" dirty="0" smtClean="0"/>
              <a:t>Tietoja käsittelevät henkilöt eivät myöskään saa ilmaista näitä tietoja sivulliselle työsuhteen aikana eikä sen päättymisen jälkeen.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tsikko 1"/>
          <p:cNvSpPr>
            <a:spLocks noGrp="1"/>
          </p:cNvSpPr>
          <p:nvPr>
            <p:ph type="title"/>
          </p:nvPr>
        </p:nvSpPr>
        <p:spPr/>
        <p:txBody>
          <a:bodyPr/>
          <a:lstStyle/>
          <a:p>
            <a:r>
              <a:rPr lang="fi-FI" altLang="fi-FI" smtClean="0"/>
              <a:t>Sähköpostiviestin sisällön suojasta</a:t>
            </a:r>
            <a:endParaRPr lang="en-US" altLang="fi-FI" smtClean="0"/>
          </a:p>
        </p:txBody>
      </p:sp>
      <p:sp>
        <p:nvSpPr>
          <p:cNvPr id="3" name="Sisällön paikkamerkki 2"/>
          <p:cNvSpPr>
            <a:spLocks noGrp="1"/>
          </p:cNvSpPr>
          <p:nvPr>
            <p:ph idx="1"/>
          </p:nvPr>
        </p:nvSpPr>
        <p:spPr/>
        <p:txBody>
          <a:bodyPr rtlCol="0">
            <a:normAutofit fontScale="92500" lnSpcReduction="20000"/>
          </a:bodyPr>
          <a:lstStyle/>
          <a:p>
            <a:pPr fontAlgn="auto">
              <a:spcAft>
                <a:spcPts val="0"/>
              </a:spcAft>
              <a:buFont typeface="Arial" panose="020B0604020202020204" pitchFamily="34" charset="0"/>
              <a:buChar char="•"/>
              <a:defRPr/>
            </a:pPr>
            <a:r>
              <a:rPr lang="fi-FI" dirty="0" smtClean="0"/>
              <a:t>Työnantaja saa avata viestin 19§:</a:t>
            </a:r>
            <a:r>
              <a:rPr lang="fi-FI" dirty="0" err="1" smtClean="0"/>
              <a:t>ssä</a:t>
            </a:r>
            <a:r>
              <a:rPr lang="fi-FI" dirty="0" smtClean="0"/>
              <a:t> tarkoitetuissa tapauksissa tietojärjestelmän pääkäyttäjän valtuuksia käyttävän henkilön avulla toisen henkilön läsnä ollessa, mikäli seuraavat ehdot täyttyvät.</a:t>
            </a:r>
          </a:p>
          <a:p>
            <a:pPr fontAlgn="auto">
              <a:spcAft>
                <a:spcPts val="0"/>
              </a:spcAft>
              <a:buFont typeface="Arial" panose="020B0604020202020204" pitchFamily="34" charset="0"/>
              <a:buChar char="•"/>
              <a:defRPr/>
            </a:pPr>
            <a:r>
              <a:rPr lang="fi-FI" dirty="0" smtClean="0"/>
              <a:t>Sähköisen viestin lähettäjää ja vastaanottajaa taikka viestin otsikkoa koskevan tiedon perusteella tulee olla ilmeistä, että työntekijälle lähetetty tai työntekijän lähettämä viesti on selvästi työnantajalle kuuluva viesti.</a:t>
            </a:r>
          </a:p>
          <a:p>
            <a:pPr fontAlgn="auto">
              <a:spcAft>
                <a:spcPts val="0"/>
              </a:spcAft>
              <a:buFont typeface="Arial" panose="020B0604020202020204" pitchFamily="34" charset="0"/>
              <a:buChar char="•"/>
              <a:defRPr/>
            </a:pPr>
            <a:r>
              <a:rPr lang="fi-FI" dirty="0" smtClean="0"/>
              <a:t>Lisäksi viestin tulee olla sellainen, että työnantajan on välttämätöntä saada tieto sen sisällöstä toimintaansa liittyvien neuvottelujen loppuun saattamiseksi, asiakkaiden palvelemiseksi tai toimintojensa turvaamiseksi.</a:t>
            </a:r>
          </a:p>
          <a:p>
            <a:pPr fontAlgn="auto">
              <a:spcAft>
                <a:spcPts val="0"/>
              </a:spcAft>
              <a:buFont typeface="Arial" panose="020B0604020202020204" pitchFamily="34" charset="0"/>
              <a:buChar char="•"/>
              <a:defRPr/>
            </a:pPr>
            <a:r>
              <a:rPr lang="fi-FI" dirty="0" smtClean="0"/>
              <a:t>Edelleen ehtona, että viestin lähettäjään tai vastaanottajaan ei saada yhteyttä.</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ñhk+Âpostiviestin sis+ñll+Ân suojasta">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Sähköinen asiointi ja viestintä.pot [Yhteensopivuustila]" id="{C80D3611-1ADD-4BE5-8987-C59BCDED0C58}" vid="{77D663DE-9CDC-4887-AEA8-CFE8DF2DD923}"/>
    </a:ext>
  </a:extLst>
</a:theme>
</file>

<file path=docProps/app.xml><?xml version="1.0" encoding="utf-8"?>
<Properties xmlns="http://schemas.openxmlformats.org/officeDocument/2006/extended-properties" xmlns:vt="http://schemas.openxmlformats.org/officeDocument/2006/docPropsVTypes">
  <Template>S+ñhk+Âpostiviestin sis+ñll+Ân suojasta</Template>
  <TotalTime>41</TotalTime>
  <Words>744</Words>
  <Application>Microsoft Office PowerPoint</Application>
  <PresentationFormat>Mukautettu</PresentationFormat>
  <Paragraphs>39</Paragraphs>
  <Slides>10</Slides>
  <Notes>0</Notes>
  <HiddenSlides>0</HiddenSlides>
  <MMClips>0</MMClips>
  <ScaleCrop>false</ScaleCrop>
  <HeadingPairs>
    <vt:vector size="4" baseType="variant">
      <vt:variant>
        <vt:lpstr>Teema</vt:lpstr>
      </vt:variant>
      <vt:variant>
        <vt:i4>1</vt:i4>
      </vt:variant>
      <vt:variant>
        <vt:lpstr>Dian otsikot</vt:lpstr>
      </vt:variant>
      <vt:variant>
        <vt:i4>10</vt:i4>
      </vt:variant>
    </vt:vector>
  </HeadingPairs>
  <TitlesOfParts>
    <vt:vector size="11" baseType="lpstr">
      <vt:lpstr>S+ñhk+Âpostiviestin sis+ñll+Ân suojasta</vt:lpstr>
      <vt:lpstr>Sähköinen asiointi ja viestintä</vt:lpstr>
      <vt:lpstr>Sähköpostiviestin sisällön suojasta</vt:lpstr>
      <vt:lpstr>Sähköpostiviestin sisällön suojasta</vt:lpstr>
      <vt:lpstr>Sähköpostiviestin sisällön suojasta</vt:lpstr>
      <vt:lpstr>Sähköpostiviestin sisällön suojasta</vt:lpstr>
      <vt:lpstr>Sähköpostiviestin sisällön suojasta</vt:lpstr>
      <vt:lpstr>Sähköpostiviestin sisällön suojasta</vt:lpstr>
      <vt:lpstr>Sähköpostiviestin sisällön suojasta</vt:lpstr>
      <vt:lpstr>Sähköpostiviestin sisällön suojasta</vt:lpstr>
      <vt:lpstr>Sähköpostiviestin sisällön suojasta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Sähköinen asiointi ja viestintä</dc:title>
  <dc:creator>OPE_205</dc:creator>
  <cp:lastModifiedBy>Sanna Luoma</cp:lastModifiedBy>
  <cp:revision>1</cp:revision>
  <dcterms:created xsi:type="dcterms:W3CDTF">2016-02-26T10:21:41Z</dcterms:created>
  <dcterms:modified xsi:type="dcterms:W3CDTF">2016-02-29T13:05:06Z</dcterms:modified>
</cp:coreProperties>
</file>