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7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Kirjallinen työ osana oikeushistoria-kurssia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                                                                                        13.2.2017</a:t>
            </a:r>
          </a:p>
        </p:txBody>
      </p:sp>
    </p:spTree>
    <p:extLst>
      <p:ext uri="{BB962C8B-B14F-4D97-AF65-F5344CB8AC3E}">
        <p14:creationId xmlns:p14="http://schemas.microsoft.com/office/powerpoint/2010/main" val="303666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0505"/>
          </a:xfrm>
        </p:spPr>
        <p:txBody>
          <a:bodyPr/>
          <a:lstStyle/>
          <a:p>
            <a:r>
              <a:rPr lang="fi-FI" dirty="0"/>
              <a:t>Kirjallinen työ, joka sisältää kolme osiota: 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1133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</a:t>
            </a:r>
            <a:r>
              <a:rPr lang="fi-FI" b="1" dirty="0"/>
              <a:t>Osio 1 </a:t>
            </a:r>
            <a:r>
              <a:rPr lang="fi-FI" dirty="0"/>
              <a:t>Kirjoitus otsikosta </a:t>
            </a:r>
            <a:r>
              <a:rPr lang="fi-FI" i="1" dirty="0"/>
              <a:t>Oikeustiede ja oikeushistoria – tutkimusongelma, metodit ja lähestymistapa </a:t>
            </a:r>
            <a:r>
              <a:rPr lang="fi-FI" dirty="0"/>
              <a:t>(5 sivua)</a:t>
            </a:r>
          </a:p>
          <a:p>
            <a:pPr marL="0" indent="0">
              <a:buNone/>
            </a:pPr>
            <a:r>
              <a:rPr lang="fi-FI" dirty="0"/>
              <a:t>Osion 1 kohdalla tulee käyttää kirjoituksen laadinnassa tukena oikeustieteen (yleensä), oikeushistorian ja historian metodologista kirjallisuutta.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</a:t>
            </a:r>
            <a:r>
              <a:rPr lang="fi-FI" b="1" dirty="0"/>
              <a:t>Osio 2 </a:t>
            </a:r>
            <a:r>
              <a:rPr lang="fi-FI" dirty="0"/>
              <a:t>Kirjoitus valitusta oikeushistoriallisesta monografiasta (5 sivua)</a:t>
            </a:r>
          </a:p>
          <a:p>
            <a:pPr marL="0" indent="0">
              <a:buNone/>
            </a:pPr>
            <a:r>
              <a:rPr lang="fi-FI" dirty="0"/>
              <a:t>Osio 2:n kirjoitus on kirjan esittely kirjaan aikaisemmin perehtymättömälle, jossa tuodaan esiin kirjan tutkimuskysymys, menetelmät ja saavutetut tutkimustulokset.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</a:t>
            </a:r>
            <a:r>
              <a:rPr lang="fi-FI" b="1" dirty="0"/>
              <a:t>Osio 3 </a:t>
            </a:r>
            <a:r>
              <a:rPr lang="fi-FI" dirty="0"/>
              <a:t>Huomioita valitun oikeustieteellisen (positiivisoikeudellisen) väitöskirjan historiallisten kysymysten käsittelystä (1 sivu)</a:t>
            </a:r>
          </a:p>
          <a:p>
            <a:pPr marL="0" indent="0">
              <a:buNone/>
            </a:pPr>
            <a:r>
              <a:rPr lang="fi-FI" dirty="0"/>
              <a:t>Osio 3:n tarkoitus on verrata osiossa 2 tarkastellun tutkimuksen oikeushistoriallista käsittelyä osion 3 väitöskirjan oikeushistorialliseen käsittelyyn.</a:t>
            </a:r>
            <a:br>
              <a:rPr lang="fi-FI" dirty="0"/>
            </a:br>
            <a:r>
              <a:rPr lang="fi-FI" dirty="0"/>
              <a:t>  </a:t>
            </a:r>
            <a:br>
              <a:rPr lang="fi-FI" dirty="0"/>
            </a:br>
            <a:r>
              <a:rPr lang="fi-FI" dirty="0"/>
              <a:t>Kirjalliset työn palautetaan (kaikki osiot 1-3 yhtenä tiedostona) Optima-käyttöympäristössä. Kirjoitustyön aikana keskusteluun osallistuminen oikeushistorian merkityksestä?</a:t>
            </a:r>
          </a:p>
        </p:txBody>
      </p:sp>
    </p:spTree>
    <p:extLst>
      <p:ext uri="{BB962C8B-B14F-4D97-AF65-F5344CB8AC3E}">
        <p14:creationId xmlns:p14="http://schemas.microsoft.com/office/powerpoint/2010/main" val="193785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Osio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600" dirty="0"/>
              <a:t>Selvitetään esimerkiksi: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Mitä oikeushistoria on?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Miten oikeushistoria määritellään?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Miksi oikeushistoriaa?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Mitä ovat oikeushistorian funktiot?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Oikeushistorian opetuksen ja tutkimuksen rooli ja tarpeellisuus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Oikeushistorian rooli oikeustieteellisessä tutkimuksessa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Oikeushistorian metodit ja lähteet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Oikeustieteen synty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 jne.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221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Osio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Kirja-arvostelu / kirjaesittely</a:t>
            </a:r>
          </a:p>
          <a:p>
            <a:pPr algn="just"/>
            <a:r>
              <a:rPr lang="fi-FI" dirty="0"/>
              <a:t>Kirjoitus on kirjan esittely kirjaan aikaisemmin perehtymättömälle, jossa tuodaan esiin mm. kirjan tutkimuskysymys, menetelmät ja saavutetut tutkimustulokset. Kirjan ei tarvitse olla väitöskirja eikä  oikeustieteilijän kirjoittama teos.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u="sng" dirty="0"/>
              <a:t>Osion 2 rakenne esimerkiksi:</a:t>
            </a:r>
          </a:p>
          <a:p>
            <a:r>
              <a:rPr lang="fi-FI" dirty="0"/>
              <a:t>-johdanto</a:t>
            </a:r>
          </a:p>
          <a:p>
            <a:r>
              <a:rPr lang="fi-FI" dirty="0"/>
              <a:t>-tutkimuskysymys</a:t>
            </a:r>
          </a:p>
          <a:p>
            <a:r>
              <a:rPr lang="fi-FI" dirty="0"/>
              <a:t>-menetelmä ja aineisto (oikeuslähteet)</a:t>
            </a:r>
          </a:p>
          <a:p>
            <a:r>
              <a:rPr lang="fi-FI" dirty="0"/>
              <a:t>-saavutetut tutkimustulokset</a:t>
            </a:r>
          </a:p>
          <a:p>
            <a:r>
              <a:rPr lang="fi-FI" dirty="0"/>
              <a:t>-yhteenveto ja johtopäätökset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712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Osio 3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fi-FI" sz="2400" dirty="0"/>
              <a:t> Valitun väitöskirjan ”oikeushistoriakatsaus”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i-FI" sz="2400" dirty="0"/>
              <a:t> Huomioita valitun oikeustieteellisen (positiivisoikeudellisen) väitöskirjan historiallisten kysymysten käsittelystä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i-FI" sz="2400" dirty="0"/>
              <a:t> Tarkastellaan valitun väitöskirjan oikeushistoriallista käsittelyä ja verrataan sitä 2 osion kirjan oikeushistorialliseen käsittelyyn:</a:t>
            </a:r>
          </a:p>
          <a:p>
            <a:pPr marL="0" indent="0" algn="just">
              <a:buNone/>
            </a:pPr>
            <a:r>
              <a:rPr lang="fi-FI" sz="2400" dirty="0"/>
              <a:t>  -käsittelyn laajuus/suppeus, yksityiskohtaisuus</a:t>
            </a:r>
          </a:p>
          <a:p>
            <a:pPr marL="0" indent="0" algn="just">
              <a:buNone/>
            </a:pPr>
            <a:r>
              <a:rPr lang="fi-FI" sz="2400" dirty="0"/>
              <a:t>  -</a:t>
            </a:r>
            <a:r>
              <a:rPr lang="fi-FI" sz="2400" dirty="0" err="1"/>
              <a:t>lähteistön</a:t>
            </a:r>
            <a:r>
              <a:rPr lang="fi-FI" sz="2400" dirty="0"/>
              <a:t> käyttö: alkuperäislähteet (esim. sakkoluettelot, tuomiokirjat) vai muiden tekemien havaintojen referoiminen</a:t>
            </a:r>
          </a:p>
          <a:p>
            <a:pPr marL="0" indent="0" algn="just">
              <a:buNone/>
            </a:pPr>
            <a:r>
              <a:rPr lang="fi-FI" sz="2400" dirty="0"/>
              <a:t>  -tutkimuksen pääpaino oikeushistoriassa vai ei?</a:t>
            </a:r>
          </a:p>
        </p:txBody>
      </p:sp>
    </p:spTree>
    <p:extLst>
      <p:ext uri="{BB962C8B-B14F-4D97-AF65-F5344CB8AC3E}">
        <p14:creationId xmlns:p14="http://schemas.microsoft.com/office/powerpoint/2010/main" val="10157371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3163</TotalTime>
  <Words>291</Words>
  <Application>Microsoft Office PowerPoint</Application>
  <PresentationFormat>Mukautettu</PresentationFormat>
  <Paragraphs>39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Retro</vt:lpstr>
      <vt:lpstr>Kirjallinen työ osana oikeushistoria-kurssia</vt:lpstr>
      <vt:lpstr>Kirjallinen työ, joka sisältää kolme osiota: </vt:lpstr>
      <vt:lpstr>Osio 1</vt:lpstr>
      <vt:lpstr>Osio 2</vt:lpstr>
      <vt:lpstr>Osio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Kirjallinen työ osana oikeushistoria-kurssia</dc:title>
  <dc:creator>Heini</dc:creator>
  <cp:lastModifiedBy>Sanna Luoma</cp:lastModifiedBy>
  <cp:revision>14</cp:revision>
  <dcterms:created xsi:type="dcterms:W3CDTF">2017-02-10T11:49:10Z</dcterms:created>
  <dcterms:modified xsi:type="dcterms:W3CDTF">2017-02-13T07:33:16Z</dcterms:modified>
</cp:coreProperties>
</file>