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7" r:id="rId10"/>
    <p:sldId id="26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039CA-BB05-4E01-821A-1DCEF0C25265}" v="415" dt="2021-12-20T11:58:42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värikäs, sateenvarjo, palmu, keltainen&#10;&#10;Kuvaus luotu automaattisesti">
            <a:extLst>
              <a:ext uri="{FF2B5EF4-FFF2-40B4-BE49-F238E27FC236}">
                <a16:creationId xmlns:a16="http://schemas.microsoft.com/office/drawing/2014/main" id="{21D8376A-09E4-4076-9648-0824A2414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" t="14773" r="79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br>
              <a:rPr lang="fi-FI" sz="5100">
                <a:cs typeface="Calibri Light"/>
              </a:rPr>
            </a:br>
            <a:br>
              <a:rPr lang="fi-FI" sz="5100">
                <a:cs typeface="Calibri Light"/>
              </a:rPr>
            </a:br>
            <a:r>
              <a:rPr lang="fi-FI" sz="5100">
                <a:cs typeface="Calibri Light"/>
              </a:rPr>
              <a:t>Uu-den vuo-den i-lo-tu-li-tuk-set</a:t>
            </a:r>
            <a:endParaRPr lang="fi-FI" sz="5100"/>
          </a:p>
        </p:txBody>
      </p: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6CAAE8-5F0C-4B46-9AB5-A18011AD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LI-SÄ-TYÖ: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Vä-ri-tä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uu-si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vuo-si-lu-ku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B444CD0E-A4FA-4AF0-B3FC-4FEC54A3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414" y="643466"/>
            <a:ext cx="6770503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77BAC90-3E07-48E7-AF71-9102A49F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fi-FI" sz="3200" b="1">
                <a:cs typeface="Calibri Light"/>
              </a:rPr>
              <a:t>Tar-vik-keet: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D79796-4D98-4392-B3FE-52714CAA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508305" cy="2101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3600" dirty="0" err="1">
                <a:cs typeface="Calibri"/>
              </a:rPr>
              <a:t>Mus-ta</a:t>
            </a:r>
            <a:r>
              <a:rPr lang="fi-FI" sz="3600" dirty="0">
                <a:cs typeface="Calibri"/>
              </a:rPr>
              <a:t> </a:t>
            </a:r>
            <a:r>
              <a:rPr lang="fi-FI" sz="3600" dirty="0" err="1">
                <a:cs typeface="Calibri"/>
              </a:rPr>
              <a:t>pa</a:t>
            </a:r>
            <a:r>
              <a:rPr lang="fi-FI" sz="3600" dirty="0">
                <a:cs typeface="Calibri"/>
              </a:rPr>
              <a:t>-pe-</a:t>
            </a:r>
            <a:r>
              <a:rPr lang="fi-FI" sz="3600" dirty="0" err="1">
                <a:cs typeface="Calibri"/>
              </a:rPr>
              <a:t>ri</a:t>
            </a:r>
            <a:endParaRPr lang="fi-FI" sz="3600">
              <a:cs typeface="Calibri"/>
            </a:endParaRPr>
          </a:p>
          <a:p>
            <a:r>
              <a:rPr lang="fi-FI" sz="3600" dirty="0" err="1">
                <a:cs typeface="Calibri"/>
              </a:rPr>
              <a:t>Va</a:t>
            </a:r>
            <a:r>
              <a:rPr lang="fi-FI" sz="3600" dirty="0">
                <a:cs typeface="Calibri"/>
              </a:rPr>
              <a:t>-ha-lii-</a:t>
            </a:r>
            <a:r>
              <a:rPr lang="fi-FI" sz="3600" dirty="0" err="1">
                <a:cs typeface="Calibri"/>
              </a:rPr>
              <a:t>dut</a:t>
            </a:r>
            <a:endParaRPr lang="fi-FI" sz="3600">
              <a:cs typeface="Calibri"/>
            </a:endParaRPr>
          </a:p>
          <a:p>
            <a:r>
              <a:rPr lang="fi-FI" sz="3600" dirty="0">
                <a:cs typeface="Calibri"/>
              </a:rPr>
              <a:t>A-</a:t>
            </a:r>
            <a:r>
              <a:rPr lang="fi-FI" sz="3600" dirty="0" err="1">
                <a:cs typeface="Calibri"/>
              </a:rPr>
              <a:t>lus</a:t>
            </a:r>
            <a:r>
              <a:rPr lang="fi-FI" sz="3600" dirty="0">
                <a:cs typeface="Calibri"/>
              </a:rPr>
              <a:t>-</a:t>
            </a:r>
            <a:r>
              <a:rPr lang="fi-FI" sz="3600" dirty="0" err="1">
                <a:cs typeface="Calibri"/>
              </a:rPr>
              <a:t>ta</a:t>
            </a: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7F483C7B-03EB-4B44-944C-032D7DC73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48" b="19548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5" name="Kuva 5" descr="Kuva, joka sisältää kohteen teksti, paperi&#10;&#10;Kuvaus luotu automaattisesti">
            <a:extLst>
              <a:ext uri="{FF2B5EF4-FFF2-40B4-BE49-F238E27FC236}">
                <a16:creationId xmlns:a16="http://schemas.microsoft.com/office/drawing/2014/main" id="{1F1BF743-3379-4C47-BD50-19758A17B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83" r="9650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8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B6DB3D-A1CE-4D33-B93E-98CD36CD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MAL-LI-TYÖ: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5B04B9AD-783B-4CCF-BA69-E115A13CB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604" y="47119"/>
            <a:ext cx="4590037" cy="67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5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E167CE-4917-4081-BD4D-E263587C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Vaihe 1.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E3E095-0C68-4C06-96A3-3921E784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4035635" cy="1559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latin typeface="+mn-lt"/>
                <a:ea typeface="+mn-ea"/>
                <a:cs typeface="+mn-cs"/>
              </a:rPr>
              <a:t>Piir-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rä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kol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-me </a:t>
            </a:r>
            <a:r>
              <a:rPr lang="en-US" sz="3200" dirty="0" err="1"/>
              <a:t>pien-tä</a:t>
            </a:r>
            <a:r>
              <a:rPr lang="en-US" sz="3200" dirty="0"/>
              <a:t> 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vii-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va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-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kuk-kaa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.</a:t>
            </a:r>
            <a:r>
              <a:rPr lang="en-US" sz="3200" dirty="0"/>
              <a:t> </a:t>
            </a:r>
            <a:endParaRPr lang="fi-FI" dirty="0"/>
          </a:p>
          <a:p>
            <a:pPr marL="0" indent="0">
              <a:buNone/>
            </a:pPr>
            <a:r>
              <a:rPr lang="en-US" sz="3200" kern="1200" dirty="0" err="1">
                <a:latin typeface="+mn-lt"/>
                <a:ea typeface="+mn-ea"/>
                <a:cs typeface="+mn-cs"/>
              </a:rPr>
              <a:t>Jä-tä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vä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-lit!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82F7D7C1-68EC-45BC-A690-754DACC5B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273" y="341906"/>
            <a:ext cx="4091705" cy="60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4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E167CE-4917-4081-BD4D-E263587C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latin typeface="+mj-lt"/>
                <a:ea typeface="+mj-ea"/>
                <a:cs typeface="+mj-cs"/>
              </a:rPr>
              <a:t>Vaihe</a:t>
            </a:r>
            <a:r>
              <a:rPr lang="en-US" sz="6600" dirty="0"/>
              <a:t> 2.</a:t>
            </a:r>
            <a:endParaRPr lang="en-US" sz="6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E3E095-0C68-4C06-96A3-3921E784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4035635" cy="1559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Li-</a:t>
            </a:r>
            <a:r>
              <a:rPr lang="en-US" sz="3200" dirty="0" err="1"/>
              <a:t>sää</a:t>
            </a:r>
            <a:r>
              <a:rPr lang="en-US" sz="3200" dirty="0"/>
              <a:t> vii-</a:t>
            </a:r>
            <a:r>
              <a:rPr lang="en-US" sz="3200" dirty="0" err="1"/>
              <a:t>va</a:t>
            </a:r>
            <a:r>
              <a:rPr lang="en-US" sz="3200" dirty="0"/>
              <a:t>-</a:t>
            </a:r>
            <a:r>
              <a:rPr lang="en-US" sz="3200" dirty="0" err="1"/>
              <a:t>ku-kan</a:t>
            </a:r>
            <a:r>
              <a:rPr lang="en-US" sz="3200" dirty="0"/>
              <a:t> </a:t>
            </a:r>
            <a:r>
              <a:rPr lang="en-US" sz="3200" dirty="0" err="1"/>
              <a:t>ym</a:t>
            </a:r>
            <a:r>
              <a:rPr lang="en-US" sz="3200" dirty="0"/>
              <a:t>-</a:t>
            </a:r>
            <a:r>
              <a:rPr lang="en-US" sz="3200" dirty="0" err="1"/>
              <a:t>pä</a:t>
            </a:r>
            <a:r>
              <a:rPr lang="en-US" sz="3200" dirty="0"/>
              <a:t>-</a:t>
            </a:r>
            <a:r>
              <a:rPr lang="en-US" sz="3200" dirty="0" err="1"/>
              <a:t>ril</a:t>
            </a:r>
            <a:r>
              <a:rPr lang="en-US" sz="3200" dirty="0"/>
              <a:t>-le ren-gas </a:t>
            </a:r>
            <a:r>
              <a:rPr lang="en-US" sz="3200" dirty="0" err="1"/>
              <a:t>uu</a:t>
            </a:r>
            <a:r>
              <a:rPr lang="en-US" sz="3200" dirty="0"/>
              <a:t>-del-la </a:t>
            </a:r>
            <a:r>
              <a:rPr lang="en-US" sz="3200" dirty="0" err="1"/>
              <a:t>vä-ril-lä</a:t>
            </a:r>
            <a:endParaRPr lang="fi-FI" dirty="0" err="1">
              <a:ea typeface="+mn-ea"/>
              <a:cs typeface="+mn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D2E11EBE-6DF3-4B9D-8E16-155FD358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791" y="465021"/>
            <a:ext cx="4024243" cy="59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2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E167CE-4917-4081-BD4D-E263587C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latin typeface="+mj-lt"/>
                <a:ea typeface="+mj-ea"/>
                <a:cs typeface="+mj-cs"/>
              </a:rPr>
              <a:t>Vaihe</a:t>
            </a:r>
            <a:r>
              <a:rPr lang="en-US" sz="6600" dirty="0"/>
              <a:t> 3.</a:t>
            </a:r>
            <a:endParaRPr lang="en-US" sz="6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E3E095-0C68-4C06-96A3-3921E784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4035635" cy="1559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Jat-ka </a:t>
            </a:r>
            <a:r>
              <a:rPr lang="en-US" sz="3200" dirty="0" err="1"/>
              <a:t>työ-tä</a:t>
            </a:r>
            <a:r>
              <a:rPr lang="en-US" sz="3200" dirty="0"/>
              <a:t> li-</a:t>
            </a:r>
            <a:r>
              <a:rPr lang="en-US" sz="3200" dirty="0" err="1"/>
              <a:t>sää</a:t>
            </a:r>
            <a:r>
              <a:rPr lang="en-US" sz="3200" dirty="0"/>
              <a:t>-</a:t>
            </a:r>
            <a:r>
              <a:rPr lang="en-US" sz="3200" dirty="0" err="1"/>
              <a:t>mäl-lä</a:t>
            </a:r>
            <a:r>
              <a:rPr lang="en-US" sz="3200" dirty="0"/>
              <a:t> ai-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uu-si</a:t>
            </a:r>
            <a:r>
              <a:rPr lang="en-US" sz="3200" dirty="0"/>
              <a:t> ren-gas. </a:t>
            </a:r>
            <a:r>
              <a:rPr lang="en-US" sz="3200" dirty="0" err="1"/>
              <a:t>Käy-tä</a:t>
            </a:r>
            <a:r>
              <a:rPr lang="en-US" sz="3200" dirty="0"/>
              <a:t> e-</a:t>
            </a:r>
            <a:r>
              <a:rPr lang="en-US" sz="3200" dirty="0" err="1"/>
              <a:t>ri</a:t>
            </a:r>
            <a:r>
              <a:rPr lang="en-US" sz="3200" dirty="0"/>
              <a:t> </a:t>
            </a:r>
            <a:r>
              <a:rPr lang="en-US" sz="3200" dirty="0" err="1"/>
              <a:t>vä</a:t>
            </a:r>
            <a:r>
              <a:rPr lang="en-US" sz="3200" dirty="0"/>
              <a:t>-re-</a:t>
            </a:r>
            <a:r>
              <a:rPr lang="en-US" sz="3200" dirty="0" err="1"/>
              <a:t>jä</a:t>
            </a:r>
            <a:r>
              <a:rPr lang="en-US" sz="3200" dirty="0"/>
              <a:t>.</a:t>
            </a:r>
            <a:endParaRPr lang="en-US" sz="3200" dirty="0">
              <a:cs typeface="Calibri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D2E11EBE-6DF3-4B9D-8E16-155FD358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791" y="465021"/>
            <a:ext cx="4024243" cy="5950043"/>
          </a:xfrm>
          <a:prstGeom prst="rect">
            <a:avLst/>
          </a:prstGeom>
        </p:spPr>
      </p:pic>
      <p:pic>
        <p:nvPicPr>
          <p:cNvPr id="4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76EA895-0F77-4AC6-92B2-391C0B66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65" y="520239"/>
            <a:ext cx="3924852" cy="57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0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E167CE-4917-4081-BD4D-E263587C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latin typeface="+mj-lt"/>
                <a:ea typeface="+mj-ea"/>
                <a:cs typeface="+mj-cs"/>
              </a:rPr>
              <a:t>Vaihe</a:t>
            </a:r>
            <a:r>
              <a:rPr lang="en-US" sz="6600" dirty="0"/>
              <a:t> 4.</a:t>
            </a:r>
            <a:endParaRPr lang="en-US" sz="6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E3E095-0C68-4C06-96A3-3921E784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4035635" cy="1559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Li-</a:t>
            </a:r>
            <a:r>
              <a:rPr lang="en-US" sz="3200" dirty="0" err="1"/>
              <a:t>sää</a:t>
            </a:r>
            <a:r>
              <a:rPr lang="en-US" sz="3200" dirty="0"/>
              <a:t> </a:t>
            </a:r>
            <a:r>
              <a:rPr lang="en-US" sz="3200" dirty="0" err="1"/>
              <a:t>vä</a:t>
            </a:r>
            <a:r>
              <a:rPr lang="en-US" sz="3200" dirty="0"/>
              <a:t>-</a:t>
            </a:r>
            <a:r>
              <a:rPr lang="en-US" sz="3200" dirty="0" err="1"/>
              <a:t>ri</a:t>
            </a:r>
            <a:r>
              <a:rPr lang="en-US" sz="3200" dirty="0"/>
              <a:t>-ren-kai-ta, </a:t>
            </a:r>
            <a:r>
              <a:rPr lang="en-US" sz="3200" dirty="0" err="1"/>
              <a:t>kun-nes</a:t>
            </a:r>
            <a:r>
              <a:rPr lang="en-US" sz="3200" dirty="0"/>
              <a:t> ne kos-</a:t>
            </a:r>
            <a:r>
              <a:rPr lang="en-US" sz="3200" dirty="0" err="1"/>
              <a:t>ket</a:t>
            </a:r>
            <a:r>
              <a:rPr lang="en-US" sz="3200" dirty="0"/>
              <a:t>-ta-vat </a:t>
            </a:r>
            <a:r>
              <a:rPr lang="en-US" sz="3200" dirty="0" err="1"/>
              <a:t>toi-si-aan</a:t>
            </a:r>
            <a:r>
              <a:rPr lang="en-US" sz="3200" dirty="0"/>
              <a:t>.</a:t>
            </a:r>
            <a:endParaRPr lang="en-US" sz="3200" dirty="0">
              <a:cs typeface="Calibri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D2E11EBE-6DF3-4B9D-8E16-155FD358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791" y="465021"/>
            <a:ext cx="4024243" cy="5950043"/>
          </a:xfrm>
          <a:prstGeom prst="rect">
            <a:avLst/>
          </a:prstGeom>
        </p:spPr>
      </p:pic>
      <p:pic>
        <p:nvPicPr>
          <p:cNvPr id="4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76EA895-0F77-4AC6-92B2-391C0B66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65" y="520239"/>
            <a:ext cx="3924852" cy="5795434"/>
          </a:xfrm>
          <a:prstGeom prst="rect">
            <a:avLst/>
          </a:prstGeom>
        </p:spPr>
      </p:pic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D838DC4-92F2-45AD-BE60-D63A1EDF8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313" y="641717"/>
            <a:ext cx="3847547" cy="56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2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E167CE-4917-4081-BD4D-E263587C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latin typeface="+mj-lt"/>
                <a:ea typeface="+mj-ea"/>
                <a:cs typeface="+mj-cs"/>
              </a:rPr>
              <a:t>Vaihe</a:t>
            </a:r>
            <a:r>
              <a:rPr lang="en-US" sz="6600" dirty="0"/>
              <a:t> 5.</a:t>
            </a:r>
            <a:endParaRPr lang="en-US" sz="6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E3E095-0C68-4C06-96A3-3921E784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4035635" cy="1559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Li-</a:t>
            </a:r>
            <a:r>
              <a:rPr lang="en-US" sz="3200" dirty="0" err="1"/>
              <a:t>sää</a:t>
            </a:r>
            <a:r>
              <a:rPr lang="en-US" sz="3200" dirty="0"/>
              <a:t> lo-</a:t>
            </a:r>
            <a:r>
              <a:rPr lang="en-US" sz="3200" dirty="0" err="1"/>
              <a:t>puk</a:t>
            </a:r>
            <a:r>
              <a:rPr lang="en-US" sz="3200" dirty="0"/>
              <a:t>-</a:t>
            </a:r>
            <a:r>
              <a:rPr lang="en-US" sz="3200" dirty="0" err="1"/>
              <a:t>si</a:t>
            </a:r>
            <a:r>
              <a:rPr lang="en-US" sz="3200" dirty="0"/>
              <a:t> </a:t>
            </a:r>
            <a:r>
              <a:rPr lang="en-US" sz="3200" dirty="0" err="1"/>
              <a:t>yk-si</a:t>
            </a:r>
            <a:r>
              <a:rPr lang="en-US" sz="3200" dirty="0"/>
              <a:t> </a:t>
            </a:r>
          </a:p>
          <a:p>
            <a:pPr marL="0" indent="0">
              <a:buNone/>
            </a:pPr>
            <a:r>
              <a:rPr lang="en-US" sz="3200" dirty="0" err="1"/>
              <a:t>i</a:t>
            </a:r>
            <a:r>
              <a:rPr lang="en-US" sz="3200" dirty="0"/>
              <a:t>-so </a:t>
            </a:r>
            <a:r>
              <a:rPr lang="en-US" sz="3200" dirty="0" err="1"/>
              <a:t>vä</a:t>
            </a:r>
            <a:r>
              <a:rPr lang="en-US" sz="3200" dirty="0"/>
              <a:t>-</a:t>
            </a:r>
            <a:r>
              <a:rPr lang="en-US" sz="3200" dirty="0" err="1"/>
              <a:t>ri</a:t>
            </a:r>
            <a:r>
              <a:rPr lang="en-US" sz="3200" dirty="0"/>
              <a:t>-ren-gas </a:t>
            </a:r>
            <a:r>
              <a:rPr lang="en-US" sz="3200" dirty="0" err="1"/>
              <a:t>taus</a:t>
            </a:r>
            <a:r>
              <a:rPr lang="en-US" sz="3200" dirty="0"/>
              <a:t>-</a:t>
            </a:r>
            <a:r>
              <a:rPr lang="en-US" sz="3200" dirty="0" err="1"/>
              <a:t>tal</a:t>
            </a:r>
            <a:r>
              <a:rPr lang="en-US" sz="3200" dirty="0"/>
              <a:t>-le. </a:t>
            </a:r>
            <a:r>
              <a:rPr lang="en-US" sz="3200" dirty="0" err="1"/>
              <a:t>Täy-tä</a:t>
            </a:r>
            <a:r>
              <a:rPr lang="en-US" sz="3200" dirty="0"/>
              <a:t> pa-pe-</a:t>
            </a:r>
            <a:r>
              <a:rPr lang="en-US" sz="3200" dirty="0" err="1"/>
              <a:t>ri</a:t>
            </a:r>
            <a:r>
              <a:rPr lang="en-US" sz="3200" dirty="0"/>
              <a:t>.</a:t>
            </a:r>
            <a:endParaRPr lang="en-US" sz="3200" dirty="0">
              <a:cs typeface="Calibri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D2E11EBE-6DF3-4B9D-8E16-155FD358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791" y="465021"/>
            <a:ext cx="4024243" cy="5950043"/>
          </a:xfrm>
          <a:prstGeom prst="rect">
            <a:avLst/>
          </a:prstGeom>
        </p:spPr>
      </p:pic>
      <p:pic>
        <p:nvPicPr>
          <p:cNvPr id="4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76EA895-0F77-4AC6-92B2-391C0B66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65" y="520239"/>
            <a:ext cx="3924852" cy="5795434"/>
          </a:xfrm>
          <a:prstGeom prst="rect">
            <a:avLst/>
          </a:prstGeom>
        </p:spPr>
      </p:pic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D838DC4-92F2-45AD-BE60-D63A1EDF8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313" y="641717"/>
            <a:ext cx="3847547" cy="5696043"/>
          </a:xfrm>
          <a:prstGeom prst="rect">
            <a:avLst/>
          </a:prstGeom>
        </p:spPr>
      </p:pic>
      <p:pic>
        <p:nvPicPr>
          <p:cNvPr id="7" name="Kuva 7">
            <a:extLst>
              <a:ext uri="{FF2B5EF4-FFF2-40B4-BE49-F238E27FC236}">
                <a16:creationId xmlns:a16="http://schemas.microsoft.com/office/drawing/2014/main" id="{C1CD654E-A207-41DD-A45B-C37696BA5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139" y="707978"/>
            <a:ext cx="3880678" cy="57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7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E167CE-4917-4081-BD4D-E263587C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1"/>
            <a:ext cx="10515600" cy="22171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Kaikki vaiheet:</a:t>
            </a: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C1CD654E-A207-41DD-A45B-C37696BA5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5225"/>
          <a:stretch/>
        </p:blipFill>
        <p:spPr>
          <a:xfrm>
            <a:off x="9770297" y="2775172"/>
            <a:ext cx="2255462" cy="3155238"/>
          </a:xfrm>
          <a:prstGeom prst="rect">
            <a:avLst/>
          </a:prstGeom>
        </p:spPr>
      </p:pic>
      <p:pic>
        <p:nvPicPr>
          <p:cNvPr id="5" name="Kuva 5">
            <a:extLst>
              <a:ext uri="{FF2B5EF4-FFF2-40B4-BE49-F238E27FC236}">
                <a16:creationId xmlns:a16="http://schemas.microsoft.com/office/drawing/2014/main" id="{D2E11EBE-6DF3-4B9D-8E16-155FD358B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5" r="3" b="3021"/>
          <a:stretch/>
        </p:blipFill>
        <p:spPr>
          <a:xfrm>
            <a:off x="2608826" y="2775172"/>
            <a:ext cx="2255462" cy="3155238"/>
          </a:xfrm>
          <a:prstGeom prst="rect">
            <a:avLst/>
          </a:prstGeom>
        </p:spPr>
      </p:pic>
      <p:pic>
        <p:nvPicPr>
          <p:cNvPr id="8" name="Kuva 4">
            <a:extLst>
              <a:ext uri="{FF2B5EF4-FFF2-40B4-BE49-F238E27FC236}">
                <a16:creationId xmlns:a16="http://schemas.microsoft.com/office/drawing/2014/main" id="{61E12BEB-D754-4B94-8DDB-A853FE4C95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8" r="3" b="4097"/>
          <a:stretch/>
        </p:blipFill>
        <p:spPr>
          <a:xfrm>
            <a:off x="196050" y="2775172"/>
            <a:ext cx="2255462" cy="3155238"/>
          </a:xfrm>
          <a:prstGeom prst="rect">
            <a:avLst/>
          </a:prstGeom>
        </p:spPr>
      </p:pic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D838DC4-92F2-45AD-BE60-D63A1EDF84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72" r="3" b="2253"/>
          <a:stretch/>
        </p:blipFill>
        <p:spPr>
          <a:xfrm>
            <a:off x="7357971" y="2775172"/>
            <a:ext cx="2255462" cy="3155238"/>
          </a:xfrm>
          <a:prstGeom prst="rect">
            <a:avLst/>
          </a:prstGeom>
        </p:spPr>
      </p:pic>
      <p:pic>
        <p:nvPicPr>
          <p:cNvPr id="4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76EA895-0F77-4AC6-92B2-391C0B66BF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00" r="3" b="2925"/>
          <a:stretch/>
        </p:blipFill>
        <p:spPr>
          <a:xfrm>
            <a:off x="4967283" y="2775172"/>
            <a:ext cx="2255462" cy="31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  Uu-den vuo-den i-lo-tu-li-tuk-set</vt:lpstr>
      <vt:lpstr>Tar-vik-keet:</vt:lpstr>
      <vt:lpstr>MAL-LI-TYÖ:</vt:lpstr>
      <vt:lpstr>Vaihe 1.</vt:lpstr>
      <vt:lpstr>Vaihe 2.</vt:lpstr>
      <vt:lpstr>Vaihe 3.</vt:lpstr>
      <vt:lpstr>Vaihe 4.</vt:lpstr>
      <vt:lpstr>Vaihe 5.</vt:lpstr>
      <vt:lpstr>Kaikki vaiheet:</vt:lpstr>
      <vt:lpstr>LI-SÄ-TYÖ: Vä-ri-tä uu-si vuo-si-lu-ku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131</cp:revision>
  <dcterms:created xsi:type="dcterms:W3CDTF">2021-12-20T11:25:13Z</dcterms:created>
  <dcterms:modified xsi:type="dcterms:W3CDTF">2021-12-20T12:21:42Z</dcterms:modified>
</cp:coreProperties>
</file>