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d67537118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d6753711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d6753711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d6753711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d6753711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d6753711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d675371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d675371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d6753711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d6753711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d675371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d675371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d6753711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d6753711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d67537118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d6753711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Ti 23.2. Ajatteleva ja oppiva ihminen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Tuokaa eteen yksi esine. Jakaudutaan ryhmiin.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Laatikaa kymmenen esineen lista tavaroista, jotka ottaisitte mukaanne autiolle saarelle. Kirjoittakaa ne ylös.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yksin selviytyminen olisi mahdollista? Mitä ongelmia mahdollisesti tulisi vastaan?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75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/>
        </p:nvSpPr>
        <p:spPr>
          <a:xfrm>
            <a:off x="6975875" y="4672025"/>
            <a:ext cx="188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Lato"/>
                <a:ea typeface="Lato"/>
                <a:cs typeface="Lato"/>
                <a:sym typeface="Lato"/>
              </a:rPr>
              <a:t>Anu Jylhä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325" y="152400"/>
            <a:ext cx="7381447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/>
          <p:nvPr/>
        </p:nvSpPr>
        <p:spPr>
          <a:xfrm>
            <a:off x="6504375" y="4725600"/>
            <a:ext cx="15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Lato"/>
                <a:ea typeface="Lato"/>
                <a:cs typeface="Lato"/>
                <a:sym typeface="Lato"/>
              </a:rPr>
              <a:t>Anu Jylhä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5720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6515100" y="4254100"/>
            <a:ext cx="18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Lato"/>
                <a:ea typeface="Lato"/>
                <a:cs typeface="Lato"/>
                <a:sym typeface="Lato"/>
              </a:rPr>
              <a:t>Anu Jylhä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Syvemmälle autiosaarelle: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Lukekaa Robinson Crusoen katkelma s. 57-59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tavaroita Crusoella on mukana? Miten teidän listanne vertautuu hänen tavaroihinsa? Mitä se kertoo aikakausista?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Tehtävä 1 s. 57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Miksi robinsonadet </a:t>
            </a:r>
            <a:r>
              <a:rPr lang="fi" sz="2200"/>
              <a:t>(=</a:t>
            </a:r>
            <a:r>
              <a:rPr i="1" lang="fi" sz="1500"/>
              <a:t>yksinäisen selviytymiskamppailu eristyksissä muusta maailmasta</a:t>
            </a:r>
            <a:r>
              <a:rPr lang="fi"/>
              <a:t>) kiehtovat ihmisiä?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