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a695dc45d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a695dc45d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a695dc45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a695dc45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a695dc45d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a695dc45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a695dc45d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a695dc45d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a695dc45d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a695dc45d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EO0p_U1w89A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Ke 24.2. Ajatteleva ja tunteva minä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Katso video.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Mitä tiedät etukäteen romantiikan aikakaudesta?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Mitä aikakaudelle sopivia asioita videossa voisi olla?</a:t>
            </a:r>
            <a:endParaRPr/>
          </a:p>
        </p:txBody>
      </p:sp>
      <p:pic>
        <p:nvPicPr>
          <p:cNvPr descr="Säv. Jenni Vartiainen, Jukka Immonen, San. Mariska" id="141" name="Google Shape;141;p14" title="Jenni Vartiainen - Missä muruseni on [Official Music Video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0850" y="1286125"/>
            <a:ext cx="3428350" cy="2571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425" y="152400"/>
            <a:ext cx="820071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25" y="152400"/>
            <a:ext cx="731831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/>
        </p:nvSpPr>
        <p:spPr>
          <a:xfrm>
            <a:off x="1060850" y="246450"/>
            <a:ext cx="1650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Lato"/>
                <a:ea typeface="Lato"/>
                <a:cs typeface="Lato"/>
                <a:sym typeface="Lato"/>
              </a:rPr>
              <a:t>Miten analysoisitte ja tulkitsisitte tämän Herbert Draperin Pot Pourri (1897) -teoksen romanttisuutta?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Jakaudutaan ryhmiin.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Jukola s. 65 t. 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Kirjoita oma rakkausrunosi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