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Raleway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italic.fntdata"/><Relationship Id="rId10" Type="http://schemas.openxmlformats.org/officeDocument/2006/relationships/font" Target="fonts/Raleway-bold.fntdata"/><Relationship Id="rId13" Type="http://schemas.openxmlformats.org/officeDocument/2006/relationships/font" Target="fonts/Lato-regular.fntdata"/><Relationship Id="rId12" Type="http://schemas.openxmlformats.org/officeDocument/2006/relationships/font" Target="fonts/Ralewa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regular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6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9f6485862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9f6485862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9f6485862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9f6485862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prezi.com/ayyzxz4wv1_-/keskiajan-kirjallisuu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 17.2. Kirjallisuus puhuu yhteisöstä: keskiaika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3"/>
              </a:rPr>
              <a:t>https://prezi.com/ayyzxz4wv1_-/keskiajan-kirjallisuus/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Jakaudutaan ryhmiin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Jukola 5 s. 38 t. 2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Jukola 5 s. 40 t. 3a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Lukekaa s. 41-43 Decameronen katkelma.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Tehkää ryhmissänne siitä 5 patsasta, alusta, kehittelyvaiheesta, keskikohdasta, huippukohdasta ja lopusta.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