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Playfair Displ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regular.fntdata"/><Relationship Id="rId16" Type="http://schemas.openxmlformats.org/officeDocument/2006/relationships/slide" Target="slides/slide10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a980662e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a980662e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d61b1da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d61b1da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61b1db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61b1db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d61b1db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d61b1db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a980662e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a980662e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a980662e5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a980662e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a980662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a980662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a980662e5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a980662e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a980662e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a980662e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2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kAodSEcDOB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 16.2. Myytit kulttuurin perustana: antiikki</a:t>
            </a:r>
            <a:endParaRPr/>
          </a:p>
        </p:txBody>
      </p:sp>
      <p:sp>
        <p:nvSpPr>
          <p:cNvPr id="137" name="Google Shape;137;p2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</a:rPr>
              <a:t>Sankarillisuus mediassa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</a:rPr>
              <a:t>Mitä sankarin piirteitä havaitset </a:t>
            </a:r>
            <a:r>
              <a:rPr lang="fi" u="sng">
                <a:solidFill>
                  <a:schemeClr val="hlink"/>
                </a:solidFill>
                <a:hlinkClick r:id="rId3"/>
              </a:rPr>
              <a:t>mainoksesta</a:t>
            </a:r>
            <a:r>
              <a:rPr lang="fi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729450" y="1322450"/>
            <a:ext cx="49071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3"/>
                </a:solidFill>
              </a:rPr>
              <a:t>KIRJOJA! Mitäs meinaatte lukea?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000" y="461963"/>
            <a:ext cx="26098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tiedätte entuudestaan antiikista?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800" y="152400"/>
            <a:ext cx="451000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591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2"/>
                </a:solidFill>
              </a:rPr>
              <a:t>Myyttien intertekstuaalisuus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169625" y="620325"/>
            <a:ext cx="6179100" cy="40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Eri kulttuurien sisällä tarinaperinteen ytimessä elävät entisaikoina syntyneet myytit.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Maailman synty ja sankareiden ja jumalten teot.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Alun perin myytit olivat kertomuksia siitä, miten kaaoksesta tuli kosmosta. Ne siis kertovat asioiden alkuperästä, järjestyksen perusteista ja moraalisääntöjen synnystä.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Antiikin mytologia: jumalat, sankarit, sankareiden vastustajat ja hirviöt.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Raamattu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Kansalliseepokset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/>
              <a:t>Suomalaisessa kulttuuriperinteessä monet myytit pohjaavat Kalevalaan.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725" y="685250"/>
            <a:ext cx="3127799" cy="4133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kaikkia mytologisia hahmoja tiedätte? Sankareita, jumalia, hirviöitä ym.?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41" y="0"/>
            <a:ext cx="80367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1535150" y="4807975"/>
            <a:ext cx="17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latin typeface="Lato"/>
                <a:ea typeface="Lato"/>
                <a:cs typeface="Lato"/>
                <a:sym typeface="Lato"/>
              </a:rPr>
              <a:t>Daniela Lehtola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41" y="0"/>
            <a:ext cx="80367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</a:rPr>
              <a:t>Jakaudutaan ryhmiin.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</a:rPr>
              <a:t>Jukola 5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</a:rPr>
              <a:t>t. 1 s. 31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000000"/>
                </a:solidFill>
              </a:rPr>
              <a:t>t. 3 s. 31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