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Montserrat"/>
      <p:regular r:id="rId10"/>
      <p:bold r:id="rId11"/>
      <p:italic r:id="rId12"/>
      <p:boldItalic r:id="rId13"/>
    </p:embeddedFont>
    <p:embeddedFont>
      <p:font typeface="Lat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bold.fntdata"/><Relationship Id="rId10" Type="http://schemas.openxmlformats.org/officeDocument/2006/relationships/font" Target="fonts/Montserrat-regular.fntdata"/><Relationship Id="rId13" Type="http://schemas.openxmlformats.org/officeDocument/2006/relationships/font" Target="fonts/Montserrat-boldItalic.fntdata"/><Relationship Id="rId12" Type="http://schemas.openxmlformats.org/officeDocument/2006/relationships/font" Target="fonts/Montserrat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Lato-bold.fntdata"/><Relationship Id="rId14" Type="http://schemas.openxmlformats.org/officeDocument/2006/relationships/font" Target="fonts/Lato-regular.fntdata"/><Relationship Id="rId17" Type="http://schemas.openxmlformats.org/officeDocument/2006/relationships/font" Target="fonts/Lato-boldItalic.fntdata"/><Relationship Id="rId16" Type="http://schemas.openxmlformats.org/officeDocument/2006/relationships/font" Target="fonts/La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be2fb48ba3_0_1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be2fb48ba3_0_1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be2fb48ba3_0_2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be2fb48ba3_0_2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be2fb48ba3_0_2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be2fb48ba3_0_2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5" name="Google Shape;125;p11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7" name="Google Shape;1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" name="Google Shape;39;p3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" name="Google Shape;46;p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" name="Google Shape;53;p5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7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7" name="Google Shape;67;p7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" name="Google Shape;89;p8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9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6" name="Google Shape;96;p9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97" name="Google Shape;97;p9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10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4" name="Google Shape;10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focus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Pe 26.2. Runosta kirjoittaminen</a:t>
            </a:r>
            <a:endParaRPr/>
          </a:p>
        </p:txBody>
      </p:sp>
      <p:sp>
        <p:nvSpPr>
          <p:cNvPr id="135" name="Google Shape;135;p13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1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42" name="Google Shape;14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5143501"/>
          </a:xfrm>
          <a:prstGeom prst="rect">
            <a:avLst/>
          </a:prstGeom>
          <a:noFill/>
          <a:ln>
            <a:noFill/>
          </a:ln>
        </p:spPr>
      </p:pic>
      <p:sp>
        <p:nvSpPr>
          <p:cNvPr id="143" name="Google Shape;143;p14"/>
          <p:cNvSpPr txBox="1"/>
          <p:nvPr/>
        </p:nvSpPr>
        <p:spPr>
          <a:xfrm>
            <a:off x="642950" y="2614625"/>
            <a:ext cx="6172200" cy="72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5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Lue s. 71 ja tehdään t. 1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6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Tehdään runoanalyysi Pyhimyksen Jättiläinen -laululyriikasta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