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Raleway"/>
      <p:regular r:id="rId13"/>
      <p:bold r:id="rId14"/>
      <p:italic r:id="rId15"/>
      <p:boldItalic r:id="rId16"/>
    </p:embeddedFont>
    <p:embeddedFont>
      <p:font typeface="Lat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aleway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aleway-italic.fntdata"/><Relationship Id="rId14" Type="http://schemas.openxmlformats.org/officeDocument/2006/relationships/font" Target="fonts/Raleway-bold.fntdata"/><Relationship Id="rId17" Type="http://schemas.openxmlformats.org/officeDocument/2006/relationships/font" Target="fonts/Lato-regular.fntdata"/><Relationship Id="rId16" Type="http://schemas.openxmlformats.org/officeDocument/2006/relationships/font" Target="fonts/Raleway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italic.fntdata"/><Relationship Id="rId6" Type="http://schemas.openxmlformats.org/officeDocument/2006/relationships/slide" Target="slides/slide1.xml"/><Relationship Id="rId18" Type="http://schemas.openxmlformats.org/officeDocument/2006/relationships/font" Target="fonts/La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a00321c3c_0_2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ba00321c3c_0_2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●"/>
            </a:pPr>
            <a:r>
              <a:rPr lang="fi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Olen joskus kuullut termin ’lyriikka’.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●"/>
            </a:pPr>
            <a:r>
              <a:rPr lang="fi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Tiedän, mitä ’lyriikka’ tarkoittaa.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●"/>
            </a:pPr>
            <a:r>
              <a:rPr lang="fi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Kirjoitan mielelläni runoja.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●"/>
            </a:pPr>
            <a:r>
              <a:rPr lang="fi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Luen mielelläni runoja.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●"/>
            </a:pPr>
            <a:r>
              <a:rPr lang="fi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Runojen lukeminen on vain aikuisten juttu.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●"/>
            </a:pPr>
            <a:r>
              <a:rPr lang="fi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Kuuntelen suomenkielistä musiikkia.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●"/>
            </a:pPr>
            <a:r>
              <a:rPr lang="fi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Kuuntelen englanninkielistä musiikkia.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●"/>
            </a:pPr>
            <a:r>
              <a:rPr lang="fi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Artistit voivat ottaa kantaa musiikillaan moneen asiaan.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ba00321c3c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ba00321c3c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ba00321c3c_0_2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ba00321c3c_0_2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ba00321c3c_0_2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ba00321c3c_0_2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ba00321c3c_0_3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ba00321c3c_0_3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be13ac107b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be13ac107b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Ke 17.2. Runo tekstilajina</a:t>
            </a:r>
            <a:endParaRPr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Mielipidejana: open pöydän päädyssä kyllä, luokan takaosassa ei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819150" y="3634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Lyriikka eli runous</a:t>
            </a:r>
            <a:endParaRPr/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135475" y="1155175"/>
            <a:ext cx="8841900" cy="359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fi" sz="1600"/>
              <a:t>Lyriikka on toinen kaunokirjallisuuden päälaji. Lyriikan alaisuuteen kuuluu runsaasti erilaisia alalajeja, kuten </a:t>
            </a:r>
            <a:r>
              <a:rPr b="1" lang="fi" sz="1600"/>
              <a:t>hymni, sonetti, tanka, elegia ja laululyriikka</a:t>
            </a:r>
            <a:r>
              <a:rPr lang="fi" sz="1600"/>
              <a:t> (sanoitukset). 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fi" sz="1600"/>
              <a:t>Runon keinoja käyttävät kertovat tekstit ryhmitellään yleensä epiikkaan. Tällaisista teksteistä kirjallisuushistoriallisesti painavimpia lienevät eepokset.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 sz="1600"/>
              <a:t>Perinteinen runous:</a:t>
            </a:r>
            <a:endParaRPr sz="1600"/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SzPts val="1600"/>
              <a:buChar char="●"/>
            </a:pPr>
            <a:r>
              <a:rPr lang="fi" sz="1600"/>
              <a:t>Kielikuvat ovat usein runouden  käyttämästä vakiintuneesta kuvastosta kehiteltyjä. 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fi" sz="1600"/>
              <a:t>Perinteinen runo on myös usein rakenteellisesti ja rytmillisesti säädellympää kuin moderni: siinä on tavallisesti nimi, runo rakentuu selkeistä säkeistöistä ja mittaa noudattavista säkeistä. Usein käytetään riimiä eli loppusointua ja tavujen pituuksia määrää käytetty runomitta. 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fi" sz="1600"/>
              <a:t>Perinteisen runon aiheet ovat jokseenkin yleviä, kuten rakkaus, kuolema, kaipuu, sankaruus. Tietty arvokkuus näkyy myös sanastossa: perinteisessä runossa harvoin näkee alatyylisiä ilmauksia.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Mikä on sinun lempiartistisi tai -bändisi? Millaista lyriikkaa heidän tekstinsä ovat?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Keskustele parisi kanssa.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Jakaudutaan ryhmiin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Jukola 5 s. 45 t. 1 abcd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8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Jukola 5 s. 44 t. 1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9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Itsenäinen työskentely perjantaina!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Ohjeet löytyvät peda.netistä, ja laitan myös wilmaviestiä.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Olen Wilman päässä koko tunnin ajan, jos tulee kysyttävää. Minut tavoittaa myös puhelimitse 044 480 6034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