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aleway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97d2e726e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97d2e726e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16.2. Proosan analyysiä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Kirjoita proosa-analyysi Salla Simukan tekstistä Maailman ihanin TAI Koiranpääpuisto. Käytä apunasi Tekstioppia s. 96 - 98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Huomio! Jälkimmäinen ei sovi herkille.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