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Merriweather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Merriweather-regular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erriweather-italic.fntdata"/><Relationship Id="rId6" Type="http://schemas.openxmlformats.org/officeDocument/2006/relationships/slide" Target="slides/slide1.xml"/><Relationship Id="rId18" Type="http://schemas.openxmlformats.org/officeDocument/2006/relationships/font" Target="fonts/Merriweather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a82fa1e19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a82fa1e19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a351ad8b46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a351ad8b46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a351ad8b46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a351ad8b46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a351ad8b46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a351ad8b46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a351ad8b46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a351ad8b46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04b7e193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b04b7e193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youtube.com/watch?v=6vWZYxTM2gc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 11.12. Suomi ja muut kielet</a:t>
            </a:r>
            <a:endParaRPr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311700" y="11542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INFORMATIIVISEN PUHEEN KIRJAT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Videolla kuultavat kappaleet esittäjineen:&#10;Täällä Pohjantähden alla - Kristian Meurman&#10;Laskettakkua brihat hebot - Heli Keinonen&#10;Armaz - Anna tulla&#10;Maailm heliseb - Curly Strings&#10;Dušši dušše duššat - Ailu Valle&#10;Party for Everybody - Buranovskiye Babushki&#10;Jedžyd Raida (Еджыд Райда) - K. Freiman&#10;Fekete - ByeAlex" id="75" name="Google Shape;75;p15" title="Miltä suomen sukukielet kuulostavat?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1949" y="381463"/>
            <a:ext cx="6634625" cy="43805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7008650" y="927575"/>
            <a:ext cx="1980000" cy="28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400">
                <a:latin typeface="Roboto"/>
                <a:ea typeface="Roboto"/>
                <a:cs typeface="Roboto"/>
                <a:sym typeface="Roboto"/>
              </a:rPr>
              <a:t>KANTAKIELI = YHTEINEN ESIMUOTO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5875" y="338138"/>
            <a:ext cx="6829425" cy="4467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Keksikää niin monta lainasanaa, kuin voitte viidessä minuutissa (ope ottaa aikaa).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Mikä on eniten käyttämänne lainasana?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2 s. 36 t. 3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2 t. 2 s. 36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