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214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224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9446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2283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381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4612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6756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5533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997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961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095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26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235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232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926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494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050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EB16F-0FA0-438D-85A1-4D9A60976CE4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10E44-CCD7-4007-ACD7-C15675A6A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73948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Joululauluja 2016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Joulujuhlan laulut</a:t>
            </a:r>
          </a:p>
        </p:txBody>
      </p:sp>
    </p:spTree>
    <p:extLst>
      <p:ext uri="{BB962C8B-B14F-4D97-AF65-F5344CB8AC3E}">
        <p14:creationId xmlns:p14="http://schemas.microsoft.com/office/powerpoint/2010/main" val="1413060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8800" b="1" dirty="0">
                <a:solidFill>
                  <a:srgbClr val="C00000"/>
                </a:solidFill>
              </a:rPr>
              <a:t>Joulukirkkoon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sz="5700" b="1" dirty="0">
                <a:solidFill>
                  <a:srgbClr val="C00000"/>
                </a:solidFill>
              </a:rPr>
              <a:t>Kello löi jo viisi, lapset herätkää!</a:t>
            </a:r>
            <a:br>
              <a:rPr lang="fi-FI" sz="5700" dirty="0">
                <a:solidFill>
                  <a:srgbClr val="C00000"/>
                </a:solidFill>
              </a:rPr>
            </a:br>
            <a:r>
              <a:rPr lang="fi-FI" sz="5700" b="1" dirty="0">
                <a:solidFill>
                  <a:srgbClr val="C00000"/>
                </a:solidFill>
              </a:rPr>
              <a:t>Juhani ja Liisi – muuten matka jää.</a:t>
            </a:r>
            <a:endParaRPr lang="fi-FI" sz="57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i-FI" sz="5700" b="1" dirty="0">
                <a:solidFill>
                  <a:srgbClr val="C00000"/>
                </a:solidFill>
              </a:rPr>
              <a:t>Tässä vesimalja, silmät huuhtokaa!</a:t>
            </a:r>
            <a:br>
              <a:rPr lang="fi-FI" sz="5700" dirty="0">
                <a:solidFill>
                  <a:srgbClr val="C00000"/>
                </a:solidFill>
              </a:rPr>
            </a:br>
            <a:r>
              <a:rPr lang="fi-FI" sz="5700" b="1" dirty="0">
                <a:solidFill>
                  <a:srgbClr val="C00000"/>
                </a:solidFill>
              </a:rPr>
              <a:t>Lämmin karhuntalja reessä odottaa.</a:t>
            </a:r>
            <a:endParaRPr lang="fi-FI" sz="57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i-FI" sz="5700" b="1" dirty="0">
                <a:solidFill>
                  <a:srgbClr val="C00000"/>
                </a:solidFill>
              </a:rPr>
              <a:t>Vasta ruunan reessä silmät aukeaa.</a:t>
            </a:r>
            <a:br>
              <a:rPr lang="fi-FI" sz="5700" dirty="0">
                <a:solidFill>
                  <a:srgbClr val="C00000"/>
                </a:solidFill>
              </a:rPr>
            </a:br>
            <a:r>
              <a:rPr lang="fi-FI" sz="5700" b="1" dirty="0" err="1">
                <a:solidFill>
                  <a:srgbClr val="C00000"/>
                </a:solidFill>
              </a:rPr>
              <a:t>Siin</a:t>
            </a:r>
            <a:r>
              <a:rPr lang="fi-FI" sz="5700" b="1" dirty="0">
                <a:solidFill>
                  <a:srgbClr val="C00000"/>
                </a:solidFill>
              </a:rPr>
              <a:t>´ on silmäin </a:t>
            </a:r>
            <a:r>
              <a:rPr lang="fi-FI" sz="5700" b="1" dirty="0" err="1">
                <a:solidFill>
                  <a:srgbClr val="C00000"/>
                </a:solidFill>
              </a:rPr>
              <a:t>eessä</a:t>
            </a:r>
            <a:r>
              <a:rPr lang="fi-FI" sz="5700" b="1" dirty="0">
                <a:solidFill>
                  <a:srgbClr val="C00000"/>
                </a:solidFill>
              </a:rPr>
              <a:t> synkkä metsämaa.</a:t>
            </a:r>
            <a:endParaRPr lang="fi-FI" sz="5700" dirty="0">
              <a:solidFill>
                <a:srgbClr val="C00000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10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838200" y="282634"/>
            <a:ext cx="10515600" cy="82492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58118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sz="4800" b="1" dirty="0">
                <a:solidFill>
                  <a:srgbClr val="C00000"/>
                </a:solidFill>
              </a:rPr>
              <a:t>Aisakello helkkää, loistaa tähdet, kuu.</a:t>
            </a:r>
            <a:br>
              <a:rPr lang="fi-FI" sz="4800" dirty="0">
                <a:solidFill>
                  <a:srgbClr val="C00000"/>
                </a:solidFill>
              </a:rPr>
            </a:br>
            <a:r>
              <a:rPr lang="fi-FI" sz="4800" b="1" dirty="0">
                <a:solidFill>
                  <a:srgbClr val="C00000"/>
                </a:solidFill>
              </a:rPr>
              <a:t>Riemua on pelkkää, hymyyn </a:t>
            </a:r>
            <a:r>
              <a:rPr lang="fi-FI" sz="4800" b="1" dirty="0" err="1">
                <a:solidFill>
                  <a:srgbClr val="C00000"/>
                </a:solidFill>
              </a:rPr>
              <a:t>käypi</a:t>
            </a:r>
            <a:r>
              <a:rPr lang="fi-FI" sz="4800" b="1" dirty="0">
                <a:solidFill>
                  <a:srgbClr val="C00000"/>
                </a:solidFill>
              </a:rPr>
              <a:t> suu.</a:t>
            </a:r>
            <a:endParaRPr lang="fi-FI" sz="4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i-FI" sz="4800" b="1" dirty="0">
                <a:solidFill>
                  <a:srgbClr val="C00000"/>
                </a:solidFill>
              </a:rPr>
              <a:t>Tuossa mökin Miina kulkee kirkolle.</a:t>
            </a:r>
            <a:br>
              <a:rPr lang="fi-FI" sz="4800" dirty="0">
                <a:solidFill>
                  <a:srgbClr val="C00000"/>
                </a:solidFill>
              </a:rPr>
            </a:br>
            <a:r>
              <a:rPr lang="fi-FI" sz="4800" b="1" dirty="0">
                <a:solidFill>
                  <a:srgbClr val="C00000"/>
                </a:solidFill>
              </a:rPr>
              <a:t>Taavetti ja Tiina, nouskaa kannoille!</a:t>
            </a:r>
            <a:endParaRPr lang="fi-FI" sz="4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i-FI" sz="4800" b="1" dirty="0">
                <a:solidFill>
                  <a:srgbClr val="C00000"/>
                </a:solidFill>
              </a:rPr>
              <a:t>Mäenrinteen alla talo törröttää,</a:t>
            </a:r>
            <a:br>
              <a:rPr lang="fi-FI" sz="4800" dirty="0">
                <a:solidFill>
                  <a:srgbClr val="C00000"/>
                </a:solidFill>
              </a:rPr>
            </a:br>
            <a:r>
              <a:rPr lang="fi-FI" sz="4800" b="1" dirty="0">
                <a:solidFill>
                  <a:srgbClr val="C00000"/>
                </a:solidFill>
              </a:rPr>
              <a:t>joka ikkunalla kaksi kynttilää.</a:t>
            </a:r>
            <a:endParaRPr lang="fi-FI" sz="4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i-FI" sz="4800" b="1" dirty="0">
                <a:solidFill>
                  <a:srgbClr val="C00000"/>
                </a:solidFill>
              </a:rPr>
              <a:t>Ruuna, virsta vielä tepsuttele pois!</a:t>
            </a:r>
            <a:br>
              <a:rPr lang="fi-FI" sz="4800" dirty="0">
                <a:solidFill>
                  <a:srgbClr val="C00000"/>
                </a:solidFill>
              </a:rPr>
            </a:br>
            <a:r>
              <a:rPr lang="fi-FI" sz="4800" b="1" dirty="0">
                <a:solidFill>
                  <a:srgbClr val="C00000"/>
                </a:solidFill>
              </a:rPr>
              <a:t>Tällä kirkkotiellä aina olla vois!</a:t>
            </a:r>
            <a:endParaRPr lang="fi-FI" sz="4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56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7200" b="1" dirty="0">
                <a:solidFill>
                  <a:srgbClr val="C00000"/>
                </a:solidFill>
              </a:rPr>
              <a:t>Joulu on tullut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sz="4400" b="1" dirty="0">
                <a:solidFill>
                  <a:srgbClr val="C00000"/>
                </a:solidFill>
              </a:rPr>
              <a:t>1. Joulu on tullut, joulu on tullut, salaisuuksien aika. x2</a:t>
            </a:r>
            <a:br>
              <a:rPr lang="fi-FI" sz="4400" dirty="0">
                <a:solidFill>
                  <a:srgbClr val="C00000"/>
                </a:solidFill>
              </a:rPr>
            </a:br>
            <a:r>
              <a:rPr lang="fi-FI" sz="4400" b="1" dirty="0">
                <a:solidFill>
                  <a:srgbClr val="C00000"/>
                </a:solidFill>
              </a:rPr>
              <a:t>Ystävysten ympärille tehdään joulutaika. x2</a:t>
            </a:r>
            <a:br>
              <a:rPr lang="fi-FI" sz="4400" dirty="0">
                <a:solidFill>
                  <a:srgbClr val="C00000"/>
                </a:solidFill>
              </a:rPr>
            </a:br>
            <a:br>
              <a:rPr lang="fi-FI" sz="4400" dirty="0">
                <a:solidFill>
                  <a:srgbClr val="C00000"/>
                </a:solidFill>
              </a:rPr>
            </a:br>
            <a:r>
              <a:rPr lang="fi-FI" sz="4400" b="1" dirty="0">
                <a:solidFill>
                  <a:srgbClr val="C00000"/>
                </a:solidFill>
              </a:rPr>
              <a:t>2. Joulu on tullut, joulu on tullut , leikkiä tahtoisin jatkaa: x2</a:t>
            </a:r>
            <a:br>
              <a:rPr lang="fi-FI" sz="4400" dirty="0">
                <a:solidFill>
                  <a:srgbClr val="C00000"/>
                </a:solidFill>
              </a:rPr>
            </a:br>
            <a:r>
              <a:rPr lang="fi-FI" sz="4400" b="1" dirty="0">
                <a:solidFill>
                  <a:srgbClr val="C00000"/>
                </a:solidFill>
              </a:rPr>
              <a:t>laulullani lämmitellä sydämien matkaa. x2</a:t>
            </a:r>
            <a:endParaRPr lang="fi-FI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87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6600" b="1" dirty="0">
                <a:solidFill>
                  <a:srgbClr val="C00000"/>
                </a:solidFill>
              </a:rPr>
              <a:t>Joulupuu on rakennettu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sz="4000" dirty="0">
                <a:solidFill>
                  <a:srgbClr val="C00000"/>
                </a:solidFill>
              </a:rPr>
              <a:t>1. Joulupuu on rakennettu, joulu on jo ovella.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Namusia ripustettu ompi kuusen oksilla.</a:t>
            </a:r>
          </a:p>
          <a:p>
            <a:pPr marL="0" indent="0">
              <a:buNone/>
            </a:pPr>
            <a:r>
              <a:rPr lang="fi-FI" sz="4000" dirty="0">
                <a:solidFill>
                  <a:srgbClr val="C00000"/>
                </a:solidFill>
              </a:rPr>
              <a:t>2. Kuusen pienet kynttiläiset valaisevat kauniisti.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Ympärillä lapsukaiset laulelevat sulosti.</a:t>
            </a:r>
          </a:p>
          <a:p>
            <a:pPr marL="0" indent="0">
              <a:buNone/>
            </a:pPr>
            <a:r>
              <a:rPr lang="fi-FI" sz="4000" dirty="0">
                <a:solidFill>
                  <a:srgbClr val="C00000"/>
                </a:solidFill>
              </a:rPr>
              <a:t>3. Kiitos </a:t>
            </a:r>
            <a:r>
              <a:rPr lang="fi-FI" sz="4000" dirty="0" err="1">
                <a:solidFill>
                  <a:srgbClr val="C00000"/>
                </a:solidFill>
              </a:rPr>
              <a:t>sulle</a:t>
            </a:r>
            <a:r>
              <a:rPr lang="fi-FI" sz="4000" dirty="0">
                <a:solidFill>
                  <a:srgbClr val="C00000"/>
                </a:solidFill>
              </a:rPr>
              <a:t>, Jeesuksemme, kallis Vapahtajamme,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kun </a:t>
            </a:r>
            <a:r>
              <a:rPr lang="fi-FI" sz="4000" dirty="0" err="1">
                <a:solidFill>
                  <a:srgbClr val="C00000"/>
                </a:solidFill>
              </a:rPr>
              <a:t>sä</a:t>
            </a:r>
            <a:r>
              <a:rPr lang="fi-FI" sz="4000" dirty="0">
                <a:solidFill>
                  <a:srgbClr val="C00000"/>
                </a:solidFill>
              </a:rPr>
              <a:t> tulit vieraaksemme, paras joululahjamme.</a:t>
            </a:r>
          </a:p>
        </p:txBody>
      </p:sp>
    </p:spTree>
    <p:extLst>
      <p:ext uri="{BB962C8B-B14F-4D97-AF65-F5344CB8AC3E}">
        <p14:creationId xmlns:p14="http://schemas.microsoft.com/office/powerpoint/2010/main" val="3958822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080655"/>
            <a:ext cx="10515600" cy="50963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sz="4000" dirty="0">
                <a:solidFill>
                  <a:srgbClr val="C00000"/>
                </a:solidFill>
              </a:rPr>
              <a:t>4. Tullessasi toit </a:t>
            </a:r>
            <a:r>
              <a:rPr lang="fi-FI" sz="4000" dirty="0" err="1">
                <a:solidFill>
                  <a:srgbClr val="C00000"/>
                </a:solidFill>
              </a:rPr>
              <a:t>sä</a:t>
            </a:r>
            <a:r>
              <a:rPr lang="fi-FI" sz="4000" dirty="0">
                <a:solidFill>
                  <a:srgbClr val="C00000"/>
                </a:solidFill>
              </a:rPr>
              <a:t> valon, </a:t>
            </a:r>
          </a:p>
          <a:p>
            <a:pPr marL="0" indent="0">
              <a:buNone/>
            </a:pPr>
            <a:r>
              <a:rPr lang="fi-FI" sz="4000" dirty="0">
                <a:solidFill>
                  <a:srgbClr val="C00000"/>
                </a:solidFill>
              </a:rPr>
              <a:t>lahjat rikkaat, </a:t>
            </a:r>
            <a:r>
              <a:rPr lang="fi-FI" sz="4000" dirty="0" err="1">
                <a:solidFill>
                  <a:srgbClr val="C00000"/>
                </a:solidFill>
              </a:rPr>
              <a:t>runsahat</a:t>
            </a:r>
            <a:r>
              <a:rPr lang="fi-FI" sz="4000" dirty="0">
                <a:solidFill>
                  <a:srgbClr val="C00000"/>
                </a:solidFill>
              </a:rPr>
              <a:t>.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Autuuden ja </a:t>
            </a:r>
            <a:r>
              <a:rPr lang="fi-FI" sz="4000" dirty="0" err="1">
                <a:solidFill>
                  <a:srgbClr val="C00000"/>
                </a:solidFill>
              </a:rPr>
              <a:t>anteeks´annon</a:t>
            </a:r>
            <a:r>
              <a:rPr lang="fi-FI" sz="4000" dirty="0">
                <a:solidFill>
                  <a:srgbClr val="C00000"/>
                </a:solidFill>
              </a:rPr>
              <a:t>, </a:t>
            </a:r>
          </a:p>
          <a:p>
            <a:pPr marL="0" indent="0">
              <a:buNone/>
            </a:pPr>
            <a:r>
              <a:rPr lang="fi-FI" sz="4000" dirty="0">
                <a:solidFill>
                  <a:srgbClr val="C00000"/>
                </a:solidFill>
              </a:rPr>
              <a:t>kaikki taivaan tavarat.</a:t>
            </a:r>
          </a:p>
          <a:p>
            <a:pPr marL="0" indent="0">
              <a:buNone/>
            </a:pPr>
            <a:r>
              <a:rPr lang="fi-FI" sz="4000" dirty="0">
                <a:solidFill>
                  <a:srgbClr val="C00000"/>
                </a:solidFill>
              </a:rPr>
              <a:t>5. Anna, Jeesus, </a:t>
            </a:r>
            <a:r>
              <a:rPr lang="fi-FI" sz="4000" dirty="0" err="1">
                <a:solidFill>
                  <a:srgbClr val="C00000"/>
                </a:solidFill>
              </a:rPr>
              <a:t>Henkes</a:t>
            </a:r>
            <a:r>
              <a:rPr lang="fi-FI" sz="4000" dirty="0">
                <a:solidFill>
                  <a:srgbClr val="C00000"/>
                </a:solidFill>
              </a:rPr>
              <a:t>´ valon </a:t>
            </a:r>
          </a:p>
          <a:p>
            <a:pPr marL="0" indent="0">
              <a:buNone/>
            </a:pPr>
            <a:r>
              <a:rPr lang="fi-FI" sz="4000" dirty="0">
                <a:solidFill>
                  <a:srgbClr val="C00000"/>
                </a:solidFill>
              </a:rPr>
              <a:t>jälleen loistaa sieluumme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sytytellä uskon palon. </a:t>
            </a:r>
          </a:p>
          <a:p>
            <a:pPr marL="0" indent="0">
              <a:buNone/>
            </a:pPr>
            <a:r>
              <a:rPr lang="fi-FI" sz="4000" dirty="0">
                <a:solidFill>
                  <a:srgbClr val="C00000"/>
                </a:solidFill>
              </a:rPr>
              <a:t>Siunaa, Jeesus, joulumme.</a:t>
            </a:r>
          </a:p>
        </p:txBody>
      </p:sp>
    </p:spTree>
    <p:extLst>
      <p:ext uri="{BB962C8B-B14F-4D97-AF65-F5344CB8AC3E}">
        <p14:creationId xmlns:p14="http://schemas.microsoft.com/office/powerpoint/2010/main" val="2906141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600" b="1" dirty="0">
                <a:solidFill>
                  <a:srgbClr val="C00000"/>
                </a:solidFill>
              </a:rPr>
              <a:t>Maa on niin kaunis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sz="4000" b="1" dirty="0">
                <a:solidFill>
                  <a:srgbClr val="C00000"/>
                </a:solidFill>
              </a:rPr>
              <a:t>1. Maa on niin kaunis,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kirkas Luojan taivas,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ihana on sielujen </a:t>
            </a:r>
            <a:r>
              <a:rPr lang="fi-FI" sz="4000" b="1" dirty="0" err="1">
                <a:solidFill>
                  <a:srgbClr val="C00000"/>
                </a:solidFill>
              </a:rPr>
              <a:t>toiviotie</a:t>
            </a:r>
            <a:r>
              <a:rPr lang="fi-FI" sz="4000" b="1" dirty="0">
                <a:solidFill>
                  <a:srgbClr val="C00000"/>
                </a:solidFill>
              </a:rPr>
              <a:t>.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Maailman kautta kuljemme </a:t>
            </a:r>
            <a:r>
              <a:rPr lang="fi-FI" sz="4000" b="1" dirty="0" err="1">
                <a:solidFill>
                  <a:srgbClr val="C00000"/>
                </a:solidFill>
              </a:rPr>
              <a:t>laulain</a:t>
            </a:r>
            <a:r>
              <a:rPr lang="fi-FI" sz="4000" b="1" dirty="0">
                <a:solidFill>
                  <a:srgbClr val="C00000"/>
                </a:solidFill>
              </a:rPr>
              <a:t>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taivasta kohti matka vie.</a:t>
            </a:r>
            <a:br>
              <a:rPr lang="fi-FI" sz="4000" dirty="0">
                <a:solidFill>
                  <a:srgbClr val="C00000"/>
                </a:solidFill>
              </a:rPr>
            </a:br>
            <a:br>
              <a:rPr lang="fi-FI" sz="4000" dirty="0">
                <a:solidFill>
                  <a:srgbClr val="C00000"/>
                </a:solidFill>
              </a:rPr>
            </a:br>
            <a:endParaRPr lang="fi-FI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733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32756"/>
            <a:ext cx="10515600" cy="59442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4000" b="1" dirty="0">
                <a:solidFill>
                  <a:srgbClr val="C00000"/>
                </a:solidFill>
              </a:rPr>
              <a:t>2. </a:t>
            </a:r>
            <a:r>
              <a:rPr lang="fi-FI" sz="4000" b="1" dirty="0" err="1">
                <a:solidFill>
                  <a:srgbClr val="C00000"/>
                </a:solidFill>
              </a:rPr>
              <a:t>Kiitävi</a:t>
            </a:r>
            <a:r>
              <a:rPr lang="fi-FI" sz="4000" b="1" dirty="0">
                <a:solidFill>
                  <a:srgbClr val="C00000"/>
                </a:solidFill>
              </a:rPr>
              <a:t> aika,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vierähtävät vuodet,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miespolvet vaipuvat unholaan.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 err="1">
                <a:solidFill>
                  <a:srgbClr val="C00000"/>
                </a:solidFill>
              </a:rPr>
              <a:t>Kirkasna</a:t>
            </a:r>
            <a:r>
              <a:rPr lang="fi-FI" sz="4000" b="1" dirty="0">
                <a:solidFill>
                  <a:srgbClr val="C00000"/>
                </a:solidFill>
              </a:rPr>
              <a:t> aina sielujen laulun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taivainen sointu säilyy vaan.</a:t>
            </a:r>
            <a:br>
              <a:rPr lang="fi-FI" sz="4000" dirty="0">
                <a:solidFill>
                  <a:srgbClr val="C00000"/>
                </a:solidFill>
              </a:rPr>
            </a:b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3. Enkelit ensin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paimenille lauloi,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sielusta </a:t>
            </a:r>
            <a:r>
              <a:rPr lang="fi-FI" sz="4000" b="1" dirty="0" err="1">
                <a:solidFill>
                  <a:srgbClr val="C00000"/>
                </a:solidFill>
              </a:rPr>
              <a:t>sieluhun</a:t>
            </a:r>
            <a:r>
              <a:rPr lang="fi-FI" sz="4000" b="1" dirty="0">
                <a:solidFill>
                  <a:srgbClr val="C00000"/>
                </a:solidFill>
              </a:rPr>
              <a:t> kaiku soi.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Kunnia Herran, maassa nyt rauha,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b="1" dirty="0">
                <a:solidFill>
                  <a:srgbClr val="C00000"/>
                </a:solidFill>
              </a:rPr>
              <a:t>kun Jeesus meille armon toi!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2731541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8238"/>
          </a:xfrm>
        </p:spPr>
        <p:txBody>
          <a:bodyPr>
            <a:normAutofit/>
          </a:bodyPr>
          <a:lstStyle/>
          <a:p>
            <a:r>
              <a:rPr lang="fi-FI" sz="6600" b="1" dirty="0">
                <a:solidFill>
                  <a:srgbClr val="C00000"/>
                </a:solidFill>
              </a:rPr>
              <a:t>Oi jouluyö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393363"/>
            <a:ext cx="5146964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4000" dirty="0">
                <a:solidFill>
                  <a:srgbClr val="C00000"/>
                </a:solidFill>
              </a:rPr>
              <a:t>1. Uinuu valkoinen maa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järvet jäävaipassaan.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Syttyy taas tähtien vyö,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riemuitse, on jouluyö!</a:t>
            </a:r>
            <a:br>
              <a:rPr lang="fi-FI" sz="4000" dirty="0">
                <a:solidFill>
                  <a:srgbClr val="C00000"/>
                </a:solidFill>
              </a:rPr>
            </a:b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3. Huolesi unhoittuu,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vaivat taas vaimentuu.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Lämpöä sydämet lyö,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riemuitse, on jouluyö!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6339839" y="1850978"/>
            <a:ext cx="55196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>
                <a:solidFill>
                  <a:srgbClr val="C00000"/>
                </a:solidFill>
              </a:rPr>
              <a:t>2. Juhla on taivainen,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laulu soi enkelten.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Loppuu jo arkinen työ,</a:t>
            </a:r>
            <a:br>
              <a:rPr lang="fi-FI" sz="4000" dirty="0">
                <a:solidFill>
                  <a:srgbClr val="C00000"/>
                </a:solidFill>
              </a:rPr>
            </a:br>
            <a:r>
              <a:rPr lang="fi-FI" sz="4000" dirty="0">
                <a:solidFill>
                  <a:srgbClr val="C00000"/>
                </a:solidFill>
              </a:rPr>
              <a:t>riemuitse, on jouluyö!</a:t>
            </a:r>
            <a:br>
              <a:rPr lang="fi-FI" sz="4000" dirty="0"/>
            </a:b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1545945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TM04033921[[fn=Damasti]]</Template>
  <TotalTime>6</TotalTime>
  <Words>93</Words>
  <Application>Microsoft Office PowerPoint</Application>
  <PresentationFormat>Laajakuva</PresentationFormat>
  <Paragraphs>28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Bookman Old Style</vt:lpstr>
      <vt:lpstr>Rockwell</vt:lpstr>
      <vt:lpstr>Damask</vt:lpstr>
      <vt:lpstr>Joululauluja 2016</vt:lpstr>
      <vt:lpstr>Joulukirkkoon</vt:lpstr>
      <vt:lpstr>PowerPoint-esitys</vt:lpstr>
      <vt:lpstr>Joulu on tullut</vt:lpstr>
      <vt:lpstr>Joulupuu on rakennettu</vt:lpstr>
      <vt:lpstr>PowerPoint-esitys</vt:lpstr>
      <vt:lpstr>Maa on niin kaunis</vt:lpstr>
      <vt:lpstr>PowerPoint-esitys</vt:lpstr>
      <vt:lpstr>Oi jouluyö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Joululauluja 2016</dc:title>
  <dc:creator>Lasse Juden</dc:creator>
  <cp:lastModifiedBy>Lasse Juden</cp:lastModifiedBy>
  <cp:revision>3</cp:revision>
  <dcterms:created xsi:type="dcterms:W3CDTF">2016-11-30T17:39:17Z</dcterms:created>
  <dcterms:modified xsi:type="dcterms:W3CDTF">2016-11-30T17:48:48Z</dcterms:modified>
</cp:coreProperties>
</file>