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97904-1FE7-4292-8893-615E52C845E6}" type="datetimeFigureOut">
              <a:rPr lang="en-US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1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3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7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B0E7-0602-448F-AA30-97EC7233A3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Garageband</a:t>
            </a:r>
            <a:r>
              <a:rPr lang="en-US" dirty="0"/>
              <a:t> </a:t>
            </a:r>
            <a:r>
              <a:rPr lang="en-US" dirty="0" err="1"/>
              <a:t>opetuksessa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Roni </a:t>
            </a:r>
            <a:r>
              <a:rPr lang="en-US" dirty="0" err="1"/>
              <a:t>vinnari</a:t>
            </a:r>
            <a:r>
              <a:rPr lang="en-US" dirty="0"/>
              <a:t>, </a:t>
            </a:r>
            <a:r>
              <a:rPr lang="en-US" dirty="0" err="1"/>
              <a:t>erika</a:t>
            </a:r>
            <a:r>
              <a:rPr lang="en-US" dirty="0"/>
              <a:t> </a:t>
            </a:r>
            <a:r>
              <a:rPr lang="en-US" dirty="0" err="1"/>
              <a:t>ritola</a:t>
            </a:r>
            <a:r>
              <a:rPr lang="en-US" dirty="0"/>
              <a:t>, </a:t>
            </a:r>
            <a:r>
              <a:rPr lang="en-US" dirty="0" err="1"/>
              <a:t>essi</a:t>
            </a:r>
            <a:r>
              <a:rPr lang="en-US" dirty="0"/>
              <a:t> </a:t>
            </a:r>
            <a:r>
              <a:rPr lang="en-US" dirty="0" err="1"/>
              <a:t>viitala</a:t>
            </a:r>
            <a:r>
              <a:rPr lang="en-US" dirty="0"/>
              <a:t> </a:t>
            </a:r>
            <a:r>
              <a:rPr lang="en-US" dirty="0" err="1"/>
              <a:t>luko</a:t>
            </a:r>
            <a:r>
              <a:rPr lang="en-US" dirty="0"/>
              <a:t> 2c</a:t>
            </a: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9" y="-443399"/>
            <a:ext cx="3680885" cy="1371600"/>
          </a:xfrm>
        </p:spPr>
        <p:txBody>
          <a:bodyPr/>
          <a:lstStyle/>
          <a:p>
            <a:r>
              <a:rPr lang="en-US" dirty="0" err="1"/>
              <a:t>Miksaus</a:t>
            </a:r>
            <a:endParaRPr lang="en-US" dirty="0"/>
          </a:p>
        </p:txBody>
      </p:sp>
      <p:pic>
        <p:nvPicPr>
          <p:cNvPr id="5" name="Content Placeholder 4" descr="Garageband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3318" y="360923"/>
            <a:ext cx="8021437" cy="60163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850" y="1209675"/>
            <a:ext cx="3681413" cy="470352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Samasta</a:t>
            </a:r>
            <a:r>
              <a:rPr lang="en-US" dirty="0"/>
              <a:t> </a:t>
            </a:r>
            <a:r>
              <a:rPr lang="en-US" dirty="0" err="1"/>
              <a:t>paikasta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kvantisointiin</a:t>
            </a:r>
            <a:r>
              <a:rPr lang="en-US" dirty="0"/>
              <a:t>. </a:t>
            </a:r>
          </a:p>
          <a:p>
            <a:r>
              <a:rPr lang="en-US" dirty="0" err="1"/>
              <a:t>Miksauksesta</a:t>
            </a:r>
            <a:r>
              <a:rPr lang="en-US" dirty="0"/>
              <a:t> </a:t>
            </a:r>
            <a:r>
              <a:rPr lang="en-US" dirty="0" err="1"/>
              <a:t>säädät</a:t>
            </a:r>
            <a:r>
              <a:rPr lang="en-US" dirty="0"/>
              <a:t> </a:t>
            </a:r>
            <a:r>
              <a:rPr lang="en-US" dirty="0" err="1"/>
              <a:t>haluatko</a:t>
            </a:r>
            <a:r>
              <a:rPr lang="en-US" dirty="0"/>
              <a:t> </a:t>
            </a:r>
            <a:r>
              <a:rPr lang="en-US" dirty="0" err="1"/>
              <a:t>soundiin</a:t>
            </a:r>
            <a:r>
              <a:rPr lang="en-US" dirty="0"/>
              <a:t> </a:t>
            </a:r>
            <a:r>
              <a:rPr lang="en-US" dirty="0" err="1"/>
              <a:t>ylä-ääniä</a:t>
            </a:r>
            <a:r>
              <a:rPr lang="en-US" dirty="0"/>
              <a:t> (</a:t>
            </a:r>
            <a:r>
              <a:rPr lang="en-US" dirty="0" err="1"/>
              <a:t>diskantti</a:t>
            </a:r>
            <a:r>
              <a:rPr lang="en-US" dirty="0"/>
              <a:t>)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alaääniä</a:t>
            </a:r>
            <a:r>
              <a:rPr lang="en-US" dirty="0"/>
              <a:t> (basso) </a:t>
            </a:r>
            <a:r>
              <a:rPr lang="en-US" dirty="0" err="1"/>
              <a:t>korostetusti</a:t>
            </a:r>
            <a:r>
              <a:rPr lang="en-US" dirty="0"/>
              <a:t>. </a:t>
            </a:r>
            <a:r>
              <a:rPr lang="en-US" dirty="0" err="1"/>
              <a:t>Nyrkkisääntönä</a:t>
            </a:r>
            <a:r>
              <a:rPr lang="en-US" dirty="0"/>
              <a:t> bassoon ja </a:t>
            </a:r>
            <a:r>
              <a:rPr lang="en-US" dirty="0" err="1"/>
              <a:t>rumpuihin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laittaa</a:t>
            </a:r>
            <a:r>
              <a:rPr lang="en-US" dirty="0"/>
              <a:t> </a:t>
            </a:r>
            <a:r>
              <a:rPr lang="en-US" dirty="0" err="1"/>
              <a:t>alaääniä</a:t>
            </a:r>
            <a:r>
              <a:rPr lang="en-US" dirty="0"/>
              <a:t> ja lead- </a:t>
            </a:r>
            <a:r>
              <a:rPr lang="en-US" dirty="0" err="1"/>
              <a:t>soittimiin</a:t>
            </a:r>
            <a:r>
              <a:rPr lang="en-US" dirty="0"/>
              <a:t> </a:t>
            </a:r>
            <a:r>
              <a:rPr lang="en-US" dirty="0" err="1"/>
              <a:t>ylä-ääniä</a:t>
            </a:r>
            <a:r>
              <a:rPr lang="en-US" dirty="0"/>
              <a:t>.</a:t>
            </a:r>
          </a:p>
          <a:p>
            <a:r>
              <a:rPr lang="en-US" dirty="0" err="1"/>
              <a:t>Paneroinnista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siirtää</a:t>
            </a:r>
            <a:r>
              <a:rPr lang="en-US" dirty="0"/>
              <a:t> </a:t>
            </a:r>
            <a:r>
              <a:rPr lang="en-US" dirty="0" err="1"/>
              <a:t>raitaa</a:t>
            </a:r>
            <a:r>
              <a:rPr lang="en-US" dirty="0"/>
              <a:t> </a:t>
            </a:r>
            <a:r>
              <a:rPr lang="en-US" dirty="0" err="1"/>
              <a:t>kuulumaan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oikealta</a:t>
            </a:r>
            <a:r>
              <a:rPr lang="en-US" dirty="0"/>
              <a:t> tai </a:t>
            </a:r>
            <a:r>
              <a:rPr lang="en-US" dirty="0" err="1"/>
              <a:t>vasemmalta</a:t>
            </a:r>
            <a:r>
              <a:rPr lang="en-US" dirty="0"/>
              <a:t>.</a:t>
            </a:r>
          </a:p>
          <a:p>
            <a:r>
              <a:rPr lang="en-US" dirty="0" err="1"/>
              <a:t>Kaiusta</a:t>
            </a:r>
            <a:r>
              <a:rPr lang="en-US" dirty="0"/>
              <a:t>(reverb) ja </a:t>
            </a:r>
            <a:r>
              <a:rPr lang="en-US" dirty="0" err="1"/>
              <a:t>jälkikaiusta</a:t>
            </a:r>
            <a:r>
              <a:rPr lang="en-US" dirty="0"/>
              <a:t> (delay)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soundiin</a:t>
            </a:r>
            <a:r>
              <a:rPr lang="en-US" dirty="0"/>
              <a:t> </a:t>
            </a:r>
            <a:r>
              <a:rPr lang="en-US" dirty="0" err="1"/>
              <a:t>suurutta</a:t>
            </a:r>
            <a:r>
              <a:rPr lang="en-US" dirty="0"/>
              <a:t> ja </a:t>
            </a:r>
            <a:r>
              <a:rPr lang="en-US" dirty="0" err="1"/>
              <a:t>eloa</a:t>
            </a:r>
            <a:r>
              <a:rPr lang="en-US" dirty="0"/>
              <a:t>. </a:t>
            </a:r>
            <a:r>
              <a:rPr lang="en-US" dirty="0" err="1"/>
              <a:t>Kokeilemalla</a:t>
            </a:r>
            <a:r>
              <a:rPr lang="en-US" dirty="0"/>
              <a:t> </a:t>
            </a:r>
            <a:r>
              <a:rPr lang="en-US" dirty="0" err="1"/>
              <a:t>parhaaseen</a:t>
            </a:r>
            <a:r>
              <a:rPr lang="en-US" dirty="0"/>
              <a:t> </a:t>
            </a:r>
            <a:r>
              <a:rPr lang="en-US" dirty="0" err="1"/>
              <a:t>lopputulokseen</a:t>
            </a:r>
            <a:r>
              <a:rPr lang="en-US" dirty="0"/>
              <a:t>!</a:t>
            </a:r>
          </a:p>
          <a:p>
            <a:r>
              <a:rPr lang="en-US" dirty="0" err="1"/>
              <a:t>Kompressori</a:t>
            </a:r>
            <a:r>
              <a:rPr lang="en-US" dirty="0"/>
              <a:t> on </a:t>
            </a:r>
            <a:r>
              <a:rPr lang="en-US" dirty="0" err="1"/>
              <a:t>tärkeä</a:t>
            </a:r>
            <a:r>
              <a:rPr lang="en-US" dirty="0"/>
              <a:t> </a:t>
            </a:r>
            <a:r>
              <a:rPr lang="en-US" dirty="0" err="1"/>
              <a:t>väline</a:t>
            </a:r>
            <a:r>
              <a:rPr lang="en-US" dirty="0"/>
              <a:t>. Sen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helposti</a:t>
            </a:r>
            <a:r>
              <a:rPr lang="en-US" dirty="0"/>
              <a:t> </a:t>
            </a:r>
            <a:r>
              <a:rPr lang="en-US" dirty="0" err="1"/>
              <a:t>selitettynä</a:t>
            </a:r>
            <a:r>
              <a:rPr lang="en-US" dirty="0"/>
              <a:t> </a:t>
            </a:r>
            <a:r>
              <a:rPr lang="en-US" dirty="0" err="1"/>
              <a:t>laitat</a:t>
            </a:r>
            <a:r>
              <a:rPr lang="en-US" dirty="0"/>
              <a:t> </a:t>
            </a:r>
            <a:r>
              <a:rPr lang="en-US" dirty="0" err="1"/>
              <a:t>soundia</a:t>
            </a:r>
            <a:r>
              <a:rPr lang="en-US" dirty="0"/>
              <a:t> "</a:t>
            </a:r>
            <a:r>
              <a:rPr lang="en-US" dirty="0" err="1"/>
              <a:t>kasaan</a:t>
            </a:r>
            <a:r>
              <a:rPr lang="en-US" dirty="0"/>
              <a:t>". </a:t>
            </a:r>
            <a:r>
              <a:rPr lang="en-US" dirty="0" err="1"/>
              <a:t>Nykymusiikissa</a:t>
            </a:r>
            <a:r>
              <a:rPr lang="en-US" dirty="0"/>
              <a:t> </a:t>
            </a:r>
            <a:r>
              <a:rPr lang="en-US" dirty="0" err="1"/>
              <a:t>kompressointi</a:t>
            </a:r>
            <a:r>
              <a:rPr lang="en-US" dirty="0"/>
              <a:t> on </a:t>
            </a:r>
            <a:r>
              <a:rPr lang="en-US" dirty="0" err="1"/>
              <a:t>todella</a:t>
            </a:r>
            <a:r>
              <a:rPr lang="en-US" dirty="0"/>
              <a:t> </a:t>
            </a:r>
            <a:r>
              <a:rPr lang="en-US" dirty="0" err="1"/>
              <a:t>tärkeä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modernia</a:t>
            </a:r>
            <a:r>
              <a:rPr lang="en-US" dirty="0"/>
              <a:t> </a:t>
            </a:r>
            <a:r>
              <a:rPr lang="en-US" dirty="0" err="1"/>
              <a:t>soundia</a:t>
            </a:r>
            <a:r>
              <a:rPr lang="en-US" dirty="0"/>
              <a:t>.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3130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Miksaus</a:t>
            </a:r>
            <a:r>
              <a:rPr lang="en-US" dirty="0"/>
              <a:t> </a:t>
            </a:r>
            <a:r>
              <a:rPr lang="en-US" dirty="0" err="1"/>
              <a:t>jatkuu</a:t>
            </a:r>
            <a:r>
              <a:rPr lang="en-US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Miksauksen</a:t>
            </a:r>
            <a:r>
              <a:rPr lang="en-US" dirty="0"/>
              <a:t> </a:t>
            </a:r>
            <a:r>
              <a:rPr lang="en-US" dirty="0" err="1"/>
              <a:t>pääpointteja</a:t>
            </a:r>
            <a:r>
              <a:rPr lang="en-US" dirty="0"/>
              <a:t>:</a:t>
            </a:r>
          </a:p>
          <a:p>
            <a:r>
              <a:rPr lang="en-US" dirty="0" err="1"/>
              <a:t>Lähde</a:t>
            </a:r>
            <a:r>
              <a:rPr lang="en-US" dirty="0"/>
              <a:t> </a:t>
            </a:r>
            <a:r>
              <a:rPr lang="en-US" dirty="0" err="1"/>
              <a:t>liikkeelle</a:t>
            </a:r>
            <a:r>
              <a:rPr lang="en-US" dirty="0"/>
              <a:t> </a:t>
            </a:r>
            <a:r>
              <a:rPr lang="en-US" dirty="0" err="1"/>
              <a:t>rummuista</a:t>
            </a:r>
            <a:r>
              <a:rPr lang="en-US" dirty="0"/>
              <a:t> ja </a:t>
            </a:r>
            <a:r>
              <a:rPr lang="en-US" dirty="0" err="1"/>
              <a:t>bassosta</a:t>
            </a:r>
            <a:r>
              <a:rPr lang="en-US" dirty="0"/>
              <a:t>. </a:t>
            </a:r>
            <a:r>
              <a:rPr lang="en-US" dirty="0" err="1"/>
              <a:t>Säädä</a:t>
            </a:r>
            <a:r>
              <a:rPr lang="en-US" dirty="0"/>
              <a:t> </a:t>
            </a:r>
            <a:r>
              <a:rPr lang="en-US" dirty="0" err="1"/>
              <a:t>yksittäiset</a:t>
            </a:r>
            <a:r>
              <a:rPr lang="en-US" dirty="0"/>
              <a:t> </a:t>
            </a:r>
            <a:r>
              <a:rPr lang="en-US" dirty="0" err="1"/>
              <a:t>soundit</a:t>
            </a:r>
            <a:r>
              <a:rPr lang="en-US" dirty="0"/>
              <a:t> </a:t>
            </a:r>
            <a:r>
              <a:rPr lang="en-US" dirty="0" err="1"/>
              <a:t>kohdilleen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katso</a:t>
            </a:r>
            <a:r>
              <a:rPr lang="en-US" dirty="0"/>
              <a:t> </a:t>
            </a:r>
            <a:r>
              <a:rPr lang="en-US" dirty="0" err="1"/>
              <a:t>läpi</a:t>
            </a:r>
            <a:r>
              <a:rPr lang="en-US" dirty="0"/>
              <a:t> </a:t>
            </a:r>
            <a:r>
              <a:rPr lang="en-US" dirty="0" err="1"/>
              <a:t>missä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ne </a:t>
            </a:r>
            <a:r>
              <a:rPr lang="en-US" dirty="0" err="1"/>
              <a:t>kuuluvat</a:t>
            </a:r>
            <a:r>
              <a:rPr lang="en-US" dirty="0"/>
              <a:t> </a:t>
            </a:r>
            <a:r>
              <a:rPr lang="en-US" dirty="0" err="1"/>
              <a:t>toisiinsa</a:t>
            </a:r>
            <a:r>
              <a:rPr lang="en-US" dirty="0"/>
              <a:t>.</a:t>
            </a:r>
          </a:p>
          <a:p>
            <a:r>
              <a:rPr lang="en-US" dirty="0" err="1"/>
              <a:t>Tämän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miksaa</a:t>
            </a:r>
            <a:r>
              <a:rPr lang="en-US" dirty="0"/>
              <a:t> </a:t>
            </a:r>
            <a:r>
              <a:rPr lang="en-US" dirty="0" err="1"/>
              <a:t>erikseen</a:t>
            </a:r>
            <a:r>
              <a:rPr lang="en-US" dirty="0"/>
              <a:t> </a:t>
            </a:r>
            <a:r>
              <a:rPr lang="en-US" dirty="0" err="1"/>
              <a:t>loput</a:t>
            </a:r>
            <a:r>
              <a:rPr lang="en-US" dirty="0"/>
              <a:t> </a:t>
            </a:r>
            <a:r>
              <a:rPr lang="en-US" dirty="0" err="1"/>
              <a:t>soundit</a:t>
            </a:r>
            <a:r>
              <a:rPr lang="en-US" dirty="0"/>
              <a:t>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lisää</a:t>
            </a:r>
            <a:r>
              <a:rPr lang="en-US" dirty="0"/>
              <a:t> ne </a:t>
            </a:r>
            <a:r>
              <a:rPr lang="en-US" dirty="0" err="1"/>
              <a:t>yksitellen</a:t>
            </a:r>
            <a:r>
              <a:rPr lang="en-US" dirty="0"/>
              <a:t> </a:t>
            </a:r>
            <a:r>
              <a:rPr lang="en-US" dirty="0" err="1"/>
              <a:t>miksaukseen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korvasi</a:t>
            </a:r>
            <a:r>
              <a:rPr lang="en-US" dirty="0"/>
              <a:t> </a:t>
            </a:r>
            <a:r>
              <a:rPr lang="en-US" dirty="0" err="1"/>
              <a:t>kuulevat</a:t>
            </a:r>
            <a:r>
              <a:rPr lang="en-US" dirty="0"/>
              <a:t> </a:t>
            </a:r>
            <a:r>
              <a:rPr lang="en-US" dirty="0" err="1"/>
              <a:t>tasot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 ja </a:t>
            </a:r>
            <a:r>
              <a:rPr lang="en-US" dirty="0" err="1"/>
              <a:t>keskityt</a:t>
            </a:r>
            <a:r>
              <a:rPr lang="en-US" dirty="0"/>
              <a:t>.</a:t>
            </a:r>
          </a:p>
          <a:p>
            <a:r>
              <a:rPr lang="en-US" dirty="0" err="1"/>
              <a:t>Lopuksi</a:t>
            </a:r>
            <a:r>
              <a:rPr lang="en-US" dirty="0"/>
              <a:t> </a:t>
            </a:r>
            <a:r>
              <a:rPr lang="en-US" dirty="0" err="1"/>
              <a:t>hio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hieman</a:t>
            </a:r>
            <a:r>
              <a:rPr lang="en-US" dirty="0"/>
              <a:t> </a:t>
            </a:r>
            <a:r>
              <a:rPr lang="en-US" dirty="0" err="1"/>
              <a:t>soundeja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joku</a:t>
            </a:r>
            <a:r>
              <a:rPr lang="en-US" dirty="0"/>
              <a:t> </a:t>
            </a:r>
            <a:r>
              <a:rPr lang="en-US" dirty="0" err="1"/>
              <a:t>pomppaa</a:t>
            </a:r>
            <a:r>
              <a:rPr lang="en-US" dirty="0"/>
              <a:t> </a:t>
            </a:r>
            <a:r>
              <a:rPr lang="en-US" dirty="0" err="1"/>
              <a:t>liikaa</a:t>
            </a:r>
            <a:r>
              <a:rPr lang="en-US" dirty="0"/>
              <a:t> </a:t>
            </a:r>
            <a:r>
              <a:rPr lang="en-US" dirty="0" err="1"/>
              <a:t>esiin</a:t>
            </a:r>
            <a:r>
              <a:rPr lang="en-US" dirty="0"/>
              <a:t>.</a:t>
            </a:r>
          </a:p>
          <a:p>
            <a:r>
              <a:rPr lang="en-US" dirty="0" err="1"/>
              <a:t>Lopuksi</a:t>
            </a:r>
            <a:r>
              <a:rPr lang="en-US" dirty="0"/>
              <a:t> </a:t>
            </a:r>
            <a:r>
              <a:rPr lang="en-US" dirty="0" err="1"/>
              <a:t>päävalikosta</a:t>
            </a:r>
            <a:r>
              <a:rPr lang="en-US" dirty="0"/>
              <a:t> </a:t>
            </a:r>
            <a:r>
              <a:rPr lang="en-US" dirty="0" err="1"/>
              <a:t>pääset</a:t>
            </a:r>
            <a:r>
              <a:rPr lang="en-US" dirty="0"/>
              <a:t> </a:t>
            </a:r>
            <a:r>
              <a:rPr lang="en-US" dirty="0" err="1"/>
              <a:t>kohdasta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neliön</a:t>
            </a:r>
            <a:r>
              <a:rPr lang="en-US" dirty="0"/>
              <a:t> </a:t>
            </a:r>
            <a:r>
              <a:rPr lang="en-US" dirty="0" err="1"/>
              <a:t>sisällä</a:t>
            </a:r>
            <a:r>
              <a:rPr lang="en-US" dirty="0"/>
              <a:t> on </a:t>
            </a:r>
            <a:r>
              <a:rPr lang="en-US" dirty="0" err="1"/>
              <a:t>nuoli</a:t>
            </a:r>
            <a:r>
              <a:rPr lang="en-US" dirty="0"/>
              <a:t> "</a:t>
            </a:r>
            <a:r>
              <a:rPr lang="en-US" dirty="0" err="1"/>
              <a:t>bounsaamaan</a:t>
            </a:r>
            <a:r>
              <a:rPr lang="en-US" dirty="0"/>
              <a:t>" </a:t>
            </a:r>
            <a:r>
              <a:rPr lang="en-US" dirty="0" err="1"/>
              <a:t>kappaleen</a:t>
            </a:r>
            <a:r>
              <a:rPr lang="en-US" dirty="0"/>
              <a:t> </a:t>
            </a:r>
            <a:r>
              <a:rPr lang="en-US" dirty="0" err="1"/>
              <a:t>ulos</a:t>
            </a:r>
            <a:r>
              <a:rPr lang="en-US" dirty="0"/>
              <a:t> ja </a:t>
            </a:r>
            <a:r>
              <a:rPr lang="en-US" dirty="0" err="1"/>
              <a:t>lähettämään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mp3. </a:t>
            </a:r>
            <a:r>
              <a:rPr lang="en-US" dirty="0" err="1"/>
              <a:t>Tiedostona</a:t>
            </a:r>
            <a:r>
              <a:rPr lang="en-US" dirty="0"/>
              <a:t> </a:t>
            </a:r>
            <a:r>
              <a:rPr lang="en-US" dirty="0" err="1"/>
              <a:t>itsellesi</a:t>
            </a:r>
            <a:r>
              <a:rPr lang="en-US" dirty="0"/>
              <a:t> </a:t>
            </a:r>
            <a:r>
              <a:rPr lang="en-US" dirty="0" err="1"/>
              <a:t>sähköpostiin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2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Garageband</a:t>
            </a:r>
            <a:r>
              <a:rPr lang="en-US" dirty="0"/>
              <a:t> </a:t>
            </a:r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1538"/>
            <a:ext cx="10131425" cy="4551535"/>
          </a:xfrm>
        </p:spPr>
        <p:txBody>
          <a:bodyPr/>
          <a:lstStyle/>
          <a:p>
            <a:r>
              <a:rPr lang="en-US" dirty="0" err="1"/>
              <a:t>GaragaBandin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</a:t>
            </a:r>
            <a:r>
              <a:rPr lang="en-US" dirty="0" err="1"/>
              <a:t>oppivat</a:t>
            </a:r>
            <a:r>
              <a:rPr lang="en-US" dirty="0"/>
              <a:t> </a:t>
            </a:r>
            <a:r>
              <a:rPr lang="en-US" dirty="0" err="1"/>
              <a:t>ääniteknologian</a:t>
            </a:r>
            <a:r>
              <a:rPr lang="en-US" dirty="0"/>
              <a:t> </a:t>
            </a:r>
            <a:r>
              <a:rPr lang="en-US" dirty="0" err="1"/>
              <a:t>perusteet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äänittämisen</a:t>
            </a:r>
            <a:r>
              <a:rPr lang="en-US" dirty="0"/>
              <a:t>, </a:t>
            </a:r>
            <a:r>
              <a:rPr lang="en-US" dirty="0" err="1"/>
              <a:t>miksaamisen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tuottamisen</a:t>
            </a:r>
            <a:r>
              <a:rPr lang="en-US" dirty="0"/>
              <a:t> </a:t>
            </a:r>
            <a:r>
              <a:rPr lang="en-US" dirty="0" err="1"/>
              <a:t>osalta</a:t>
            </a:r>
            <a:r>
              <a:rPr lang="en-US" dirty="0"/>
              <a:t>, </a:t>
            </a: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erinomainen</a:t>
            </a:r>
            <a:r>
              <a:rPr lang="en-US" dirty="0"/>
              <a:t> </a:t>
            </a:r>
            <a:r>
              <a:rPr lang="en-US" dirty="0" err="1"/>
              <a:t>lisä</a:t>
            </a:r>
            <a:r>
              <a:rPr lang="en-US" dirty="0"/>
              <a:t> </a:t>
            </a:r>
            <a:r>
              <a:rPr lang="en-US" dirty="0" err="1"/>
              <a:t>musiikinopetukseen</a:t>
            </a:r>
            <a:r>
              <a:rPr lang="en-US" dirty="0"/>
              <a:t>. </a:t>
            </a:r>
            <a:r>
              <a:rPr lang="en-US" dirty="0" err="1"/>
              <a:t>Kaikki</a:t>
            </a:r>
            <a:r>
              <a:rPr lang="en-US" dirty="0"/>
              <a:t> </a:t>
            </a:r>
            <a:r>
              <a:rPr lang="en-US" dirty="0" err="1"/>
              <a:t>ominaisuudet</a:t>
            </a:r>
            <a:r>
              <a:rPr lang="en-US" dirty="0"/>
              <a:t> on </a:t>
            </a:r>
            <a:r>
              <a:rPr lang="en-US" dirty="0" err="1"/>
              <a:t>tehty</a:t>
            </a:r>
            <a:r>
              <a:rPr lang="en-US" dirty="0"/>
              <a:t> </a:t>
            </a:r>
            <a:r>
              <a:rPr lang="en-US" dirty="0" err="1"/>
              <a:t>selkeiksi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ne </a:t>
            </a:r>
            <a:r>
              <a:rPr lang="en-US" dirty="0" err="1"/>
              <a:t>toimivat</a:t>
            </a:r>
            <a:r>
              <a:rPr lang="en-US" dirty="0"/>
              <a:t> </a:t>
            </a:r>
            <a:r>
              <a:rPr lang="en-US" dirty="0" err="1"/>
              <a:t>periaatteiltaan</a:t>
            </a:r>
            <a:r>
              <a:rPr lang="en-US" dirty="0"/>
              <a:t> </a:t>
            </a:r>
            <a:r>
              <a:rPr lang="en-US" dirty="0" err="1"/>
              <a:t>aivan</a:t>
            </a:r>
            <a:r>
              <a:rPr lang="en-US" dirty="0"/>
              <a:t> </a:t>
            </a:r>
            <a:r>
              <a:rPr lang="en-US" dirty="0" err="1"/>
              <a:t>samalla</a:t>
            </a:r>
            <a:r>
              <a:rPr lang="en-US" dirty="0"/>
              <a:t> </a:t>
            </a:r>
            <a:r>
              <a:rPr lang="en-US" dirty="0" err="1"/>
              <a:t>tavalla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Pro-</a:t>
            </a:r>
            <a:r>
              <a:rPr lang="en-US" dirty="0" err="1"/>
              <a:t>tason</a:t>
            </a:r>
            <a:r>
              <a:rPr lang="en-US" dirty="0"/>
              <a:t> </a:t>
            </a:r>
            <a:r>
              <a:rPr lang="en-US" dirty="0" err="1"/>
              <a:t>ohjelmat</a:t>
            </a:r>
            <a:r>
              <a:rPr lang="en-US" dirty="0"/>
              <a:t>, </a:t>
            </a:r>
            <a:r>
              <a:rPr lang="en-US" dirty="0" err="1"/>
              <a:t>kuten</a:t>
            </a:r>
            <a:r>
              <a:rPr lang="en-US" dirty="0"/>
              <a:t> Logic Pro tai </a:t>
            </a:r>
            <a:r>
              <a:rPr lang="en-US" dirty="0" err="1"/>
              <a:t>ProTools</a:t>
            </a:r>
            <a:r>
              <a:rPr lang="en-US" dirty="0"/>
              <a:t>.</a:t>
            </a:r>
          </a:p>
          <a:p>
            <a:r>
              <a:rPr lang="en-US" dirty="0" err="1"/>
              <a:t>Oppilaat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luovia</a:t>
            </a:r>
            <a:r>
              <a:rPr lang="en-US" dirty="0"/>
              <a:t> </a:t>
            </a:r>
            <a:r>
              <a:rPr lang="en-US" dirty="0" err="1"/>
              <a:t>projekteja</a:t>
            </a:r>
            <a:r>
              <a:rPr lang="en-US" dirty="0"/>
              <a:t> </a:t>
            </a:r>
            <a:r>
              <a:rPr lang="en-US" dirty="0" err="1"/>
              <a:t>sellaiseen</a:t>
            </a:r>
            <a:r>
              <a:rPr lang="en-US" dirty="0"/>
              <a:t> </a:t>
            </a:r>
            <a:r>
              <a:rPr lang="en-US" dirty="0" err="1"/>
              <a:t>muotoon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saavat</a:t>
            </a:r>
            <a:r>
              <a:rPr lang="en-US" dirty="0"/>
              <a:t> </a:t>
            </a:r>
            <a:r>
              <a:rPr lang="en-US" dirty="0" err="1"/>
              <a:t>niistä</a:t>
            </a:r>
            <a:r>
              <a:rPr lang="en-US" dirty="0"/>
              <a:t> </a:t>
            </a:r>
            <a:r>
              <a:rPr lang="en-US" dirty="0" err="1"/>
              <a:t>itselleen</a:t>
            </a:r>
            <a:r>
              <a:rPr lang="en-US" dirty="0"/>
              <a:t> </a:t>
            </a:r>
            <a:r>
              <a:rPr lang="en-US" dirty="0" err="1"/>
              <a:t>jotain</a:t>
            </a:r>
            <a:r>
              <a:rPr lang="en-US" dirty="0"/>
              <a:t> </a:t>
            </a:r>
            <a:r>
              <a:rPr lang="en-US" dirty="0" err="1"/>
              <a:t>pysyvää</a:t>
            </a:r>
            <a:r>
              <a:rPr lang="en-US" dirty="0"/>
              <a:t> ja </a:t>
            </a:r>
            <a:r>
              <a:rPr lang="en-US" dirty="0" err="1"/>
              <a:t>pystyvät</a:t>
            </a:r>
            <a:r>
              <a:rPr lang="en-US" dirty="0"/>
              <a:t> </a:t>
            </a:r>
            <a:r>
              <a:rPr lang="en-US" dirty="0" err="1"/>
              <a:t>reflektoimaan</a:t>
            </a:r>
            <a:r>
              <a:rPr lang="en-US" dirty="0"/>
              <a:t> </a:t>
            </a:r>
            <a:r>
              <a:rPr lang="en-US" dirty="0" err="1"/>
              <a:t>luomisprosessiaan</a:t>
            </a:r>
            <a:r>
              <a:rPr lang="en-US" dirty="0"/>
              <a:t> </a:t>
            </a:r>
            <a:r>
              <a:rPr lang="en-US" dirty="0" err="1"/>
              <a:t>käymällä</a:t>
            </a:r>
            <a:r>
              <a:rPr lang="en-US" dirty="0"/>
              <a:t> </a:t>
            </a:r>
            <a:r>
              <a:rPr lang="en-US" dirty="0" err="1"/>
              <a:t>läpi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ohjelmassa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tehneet</a:t>
            </a:r>
            <a:r>
              <a:rPr lang="en-US" dirty="0"/>
              <a:t>. </a:t>
            </a:r>
            <a:r>
              <a:rPr lang="en-US" dirty="0" err="1"/>
              <a:t>Toisin</a:t>
            </a:r>
            <a:r>
              <a:rPr lang="en-US" dirty="0"/>
              <a:t> </a:t>
            </a:r>
            <a:r>
              <a:rPr lang="en-US" dirty="0" err="1"/>
              <a:t>sanoen</a:t>
            </a:r>
            <a:r>
              <a:rPr lang="en-US" dirty="0"/>
              <a:t> </a:t>
            </a:r>
            <a:r>
              <a:rPr lang="en-US" dirty="0" err="1"/>
              <a:t>oppilaat</a:t>
            </a:r>
            <a:r>
              <a:rPr lang="en-US" dirty="0"/>
              <a:t> </a:t>
            </a:r>
            <a:r>
              <a:rPr lang="en-US" dirty="0" err="1"/>
              <a:t>oppivat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sävellyksen</a:t>
            </a:r>
            <a:r>
              <a:rPr lang="en-US" dirty="0"/>
              <a:t> </a:t>
            </a:r>
            <a:r>
              <a:rPr lang="en-US" dirty="0" err="1"/>
              <a:t>periaatteet</a:t>
            </a:r>
            <a:r>
              <a:rPr lang="en-US" dirty="0"/>
              <a:t> ja </a:t>
            </a:r>
            <a:r>
              <a:rPr lang="en-US" dirty="0" err="1"/>
              <a:t>oikeasti</a:t>
            </a:r>
            <a:r>
              <a:rPr lang="en-US" dirty="0"/>
              <a:t> </a:t>
            </a:r>
            <a:r>
              <a:rPr lang="en-US" dirty="0" err="1"/>
              <a:t>pohtivat</a:t>
            </a:r>
            <a:r>
              <a:rPr lang="en-US" dirty="0"/>
              <a:t>, </a:t>
            </a:r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kappale</a:t>
            </a:r>
            <a:r>
              <a:rPr lang="en-US" dirty="0"/>
              <a:t> </a:t>
            </a:r>
            <a:r>
              <a:rPr lang="en-US" dirty="0" err="1"/>
              <a:t>koostuu</a:t>
            </a:r>
            <a:r>
              <a:rPr lang="en-US" dirty="0"/>
              <a:t> (</a:t>
            </a:r>
            <a:r>
              <a:rPr lang="en-US" dirty="0" err="1"/>
              <a:t>rakenne</a:t>
            </a:r>
            <a:r>
              <a:rPr lang="en-US" dirty="0"/>
              <a:t>, </a:t>
            </a:r>
            <a:r>
              <a:rPr lang="en-US" dirty="0" err="1"/>
              <a:t>soinnut</a:t>
            </a:r>
            <a:r>
              <a:rPr lang="en-US" dirty="0"/>
              <a:t>, </a:t>
            </a:r>
            <a:r>
              <a:rPr lang="en-US" dirty="0" err="1"/>
              <a:t>melodia</a:t>
            </a:r>
            <a:r>
              <a:rPr lang="en-US" dirty="0"/>
              <a:t>, </a:t>
            </a:r>
            <a:r>
              <a:rPr lang="en-US" dirty="0" err="1"/>
              <a:t>sanat</a:t>
            </a:r>
            <a:r>
              <a:rPr lang="en-US" dirty="0"/>
              <a:t>)</a:t>
            </a:r>
          </a:p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säestyskappaleita</a:t>
            </a:r>
            <a:r>
              <a:rPr lang="en-US" dirty="0"/>
              <a:t> </a:t>
            </a:r>
            <a:r>
              <a:rPr lang="en-US" dirty="0" err="1"/>
              <a:t>yhdessä</a:t>
            </a:r>
            <a:r>
              <a:rPr lang="en-US" dirty="0"/>
              <a:t>, </a:t>
            </a:r>
            <a:r>
              <a:rPr lang="en-US" dirty="0" err="1"/>
              <a:t>jolloin</a:t>
            </a:r>
            <a:r>
              <a:rPr lang="en-US" dirty="0"/>
              <a:t> </a:t>
            </a:r>
            <a:r>
              <a:rPr lang="en-US" dirty="0" err="1"/>
              <a:t>soittotaidotonkin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 </a:t>
            </a:r>
            <a:r>
              <a:rPr lang="en-US" dirty="0" err="1"/>
              <a:t>kykenee</a:t>
            </a:r>
            <a:r>
              <a:rPr lang="en-US" dirty="0"/>
              <a:t> "</a:t>
            </a:r>
            <a:r>
              <a:rPr lang="en-US" dirty="0" err="1"/>
              <a:t>säestämään</a:t>
            </a:r>
            <a:r>
              <a:rPr lang="en-US" dirty="0"/>
              <a:t>". </a:t>
            </a:r>
            <a:r>
              <a:rPr lang="en-US" dirty="0" err="1"/>
              <a:t>Lisäksi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tavalla</a:t>
            </a:r>
            <a:r>
              <a:rPr lang="en-US" dirty="0"/>
              <a:t> on </a:t>
            </a:r>
            <a:r>
              <a:rPr lang="en-US" dirty="0" err="1"/>
              <a:t>helppo</a:t>
            </a:r>
            <a:r>
              <a:rPr lang="en-US" dirty="0"/>
              <a:t> </a:t>
            </a:r>
            <a:r>
              <a:rPr lang="en-US" dirty="0" err="1"/>
              <a:t>opetella</a:t>
            </a:r>
            <a:r>
              <a:rPr lang="en-US" dirty="0"/>
              <a:t> </a:t>
            </a:r>
            <a:r>
              <a:rPr lang="en-US" dirty="0" err="1"/>
              <a:t>nuotin</a:t>
            </a:r>
            <a:r>
              <a:rPr lang="en-US" dirty="0"/>
              <a:t> </a:t>
            </a:r>
            <a:r>
              <a:rPr lang="en-US" dirty="0" err="1"/>
              <a:t>lukua</a:t>
            </a:r>
            <a:r>
              <a:rPr lang="en-US" dirty="0"/>
              <a:t>, kun </a:t>
            </a:r>
            <a:r>
              <a:rPr lang="en-US" dirty="0" err="1"/>
              <a:t>kappale</a:t>
            </a:r>
            <a:r>
              <a:rPr lang="en-US" dirty="0"/>
              <a:t> </a:t>
            </a:r>
            <a:r>
              <a:rPr lang="en-US" dirty="0" err="1"/>
              <a:t>koodataan</a:t>
            </a:r>
            <a:r>
              <a:rPr lang="en-US" dirty="0"/>
              <a:t> </a:t>
            </a:r>
            <a:r>
              <a:rPr lang="en-US" dirty="0" err="1"/>
              <a:t>nuotista</a:t>
            </a:r>
            <a:r>
              <a:rPr lang="en-US" dirty="0"/>
              <a:t> </a:t>
            </a:r>
            <a:r>
              <a:rPr lang="en-US" dirty="0" err="1"/>
              <a:t>ohjelmaan</a:t>
            </a:r>
            <a:r>
              <a:rPr lang="en-US" dirty="0"/>
              <a:t>.</a:t>
            </a:r>
          </a:p>
          <a:p>
            <a:r>
              <a:rPr lang="en-US" dirty="0"/>
              <a:t>GarageBand </a:t>
            </a:r>
            <a:r>
              <a:rPr lang="en-US" dirty="0" err="1"/>
              <a:t>tuo</a:t>
            </a:r>
            <a:r>
              <a:rPr lang="en-US" dirty="0"/>
              <a:t> </a:t>
            </a:r>
            <a:r>
              <a:rPr lang="en-US" dirty="0" err="1"/>
              <a:t>erinomaisen</a:t>
            </a:r>
            <a:r>
              <a:rPr lang="en-US" dirty="0"/>
              <a:t> </a:t>
            </a:r>
            <a:r>
              <a:rPr lang="en-US" dirty="0" err="1"/>
              <a:t>lisän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erilaisiin</a:t>
            </a:r>
            <a:r>
              <a:rPr lang="en-US" dirty="0"/>
              <a:t> </a:t>
            </a:r>
            <a:r>
              <a:rPr lang="en-US" dirty="0" err="1"/>
              <a:t>bändi</a:t>
            </a:r>
            <a:r>
              <a:rPr lang="en-US" dirty="0"/>
              <a:t>- ja </a:t>
            </a:r>
            <a:r>
              <a:rPr lang="en-US" dirty="0" err="1"/>
              <a:t>musiikkikerhoihin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2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77" y="251796"/>
            <a:ext cx="3680885" cy="1371600"/>
          </a:xfrm>
        </p:spPr>
        <p:txBody>
          <a:bodyPr/>
          <a:lstStyle/>
          <a:p>
            <a:r>
              <a:rPr lang="en-US" dirty="0" err="1"/>
              <a:t>Yleisnäkymä</a:t>
            </a:r>
            <a:endParaRPr lang="en-US" dirty="0"/>
          </a:p>
        </p:txBody>
      </p:sp>
      <p:pic>
        <p:nvPicPr>
          <p:cNvPr id="5" name="Content Placeholder 4" descr="Garageband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417290"/>
            <a:ext cx="7320524" cy="54902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5" y="2243138"/>
            <a:ext cx="3679825" cy="4158902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rgbClr val="455FD5"/>
                </a:solidFill>
              </a:rPr>
              <a:t>Sinisellä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ympyröidyltä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alueelta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pääset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valikkoon</a:t>
            </a:r>
            <a:r>
              <a:rPr lang="en-US" sz="1800" dirty="0">
                <a:solidFill>
                  <a:srgbClr val="455FD5"/>
                </a:solidFill>
              </a:rPr>
              <a:t>, </a:t>
            </a:r>
            <a:r>
              <a:rPr lang="en-US" sz="1800" dirty="0" err="1">
                <a:solidFill>
                  <a:srgbClr val="455FD5"/>
                </a:solidFill>
              </a:rPr>
              <a:t>josta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voit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lisätä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soittimia</a:t>
            </a:r>
            <a:r>
              <a:rPr lang="en-US" sz="1800" dirty="0">
                <a:solidFill>
                  <a:srgbClr val="455FD5"/>
                </a:solidFill>
              </a:rPr>
              <a:t>, </a:t>
            </a:r>
            <a:r>
              <a:rPr lang="en-US" sz="1800" dirty="0" err="1">
                <a:solidFill>
                  <a:srgbClr val="455FD5"/>
                </a:solidFill>
              </a:rPr>
              <a:t>sekä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takaisin</a:t>
            </a:r>
            <a:r>
              <a:rPr lang="en-US" sz="1800" dirty="0">
                <a:solidFill>
                  <a:srgbClr val="455FD5"/>
                </a:solidFill>
              </a:rPr>
              <a:t> </a:t>
            </a:r>
            <a:r>
              <a:rPr lang="en-US" sz="1800" dirty="0" err="1">
                <a:solidFill>
                  <a:srgbClr val="455FD5"/>
                </a:solidFill>
              </a:rPr>
              <a:t>äänitysnäkymään</a:t>
            </a:r>
            <a:r>
              <a:rPr lang="en-US" sz="1800" dirty="0">
                <a:solidFill>
                  <a:srgbClr val="455FD5"/>
                </a:solidFill>
              </a:rPr>
              <a:t>.</a:t>
            </a:r>
          </a:p>
          <a:p>
            <a:endParaRPr lang="en-US" sz="1800" dirty="0">
              <a:solidFill>
                <a:srgbClr val="455FD5"/>
              </a:solidFill>
            </a:endParaRPr>
          </a:p>
          <a:p>
            <a:r>
              <a:rPr lang="en-US" sz="1800" dirty="0" err="1">
                <a:solidFill>
                  <a:srgbClr val="FFFF00"/>
                </a:solidFill>
              </a:rPr>
              <a:t>Keltaisella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ympyröidyltä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alueelta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ohjaat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ohjelman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toistoa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dirty="0" err="1">
                <a:solidFill>
                  <a:srgbClr val="FFFF00"/>
                </a:solidFill>
              </a:rPr>
              <a:t>sekä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aloitat</a:t>
            </a:r>
            <a:r>
              <a:rPr lang="en-US" sz="1800" dirty="0">
                <a:solidFill>
                  <a:srgbClr val="FFFF00"/>
                </a:solidFill>
              </a:rPr>
              <a:t> ja </a:t>
            </a:r>
            <a:r>
              <a:rPr lang="en-US" sz="1800" dirty="0" err="1">
                <a:solidFill>
                  <a:srgbClr val="FFFF00"/>
                </a:solidFill>
              </a:rPr>
              <a:t>pysäytät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äänityksen</a:t>
            </a:r>
            <a:r>
              <a:rPr lang="en-US" sz="1800" dirty="0">
                <a:solidFill>
                  <a:srgbClr val="FFFF00"/>
                </a:solidFill>
              </a:rPr>
              <a:t>.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 err="1">
                <a:solidFill>
                  <a:srgbClr val="FF0000"/>
                </a:solidFill>
              </a:rPr>
              <a:t>Punaisella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ympyröidyltä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alueelta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saat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aputekstit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esiin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jotka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kertovat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mitä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muualta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ohjelmistosta</a:t>
            </a:r>
            <a:r>
              <a:rPr lang="en-US" sz="1800" dirty="0">
                <a:solidFill>
                  <a:srgbClr val="FF0000"/>
                </a:solidFill>
              </a:rPr>
              <a:t> tapahtuu</a:t>
            </a:r>
          </a:p>
        </p:txBody>
      </p:sp>
    </p:spTree>
    <p:extLst>
      <p:ext uri="{BB962C8B-B14F-4D97-AF65-F5344CB8AC3E}">
        <p14:creationId xmlns:p14="http://schemas.microsoft.com/office/powerpoint/2010/main" val="331361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1" y="-612500"/>
            <a:ext cx="3680885" cy="1371600"/>
          </a:xfrm>
        </p:spPr>
        <p:txBody>
          <a:bodyPr/>
          <a:lstStyle/>
          <a:p>
            <a:r>
              <a:rPr lang="en-US" dirty="0" err="1"/>
              <a:t>Drummerin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  <p:pic>
        <p:nvPicPr>
          <p:cNvPr id="5" name="Content Placeholder 4" descr="Garageband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6906" y="497628"/>
            <a:ext cx="8204808" cy="74481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050" y="1079500"/>
            <a:ext cx="3679825" cy="5548551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Drummerin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avulla</a:t>
            </a:r>
            <a:r>
              <a:rPr lang="en-US" dirty="0">
                <a:solidFill>
                  <a:srgbClr val="FFFFFF"/>
                </a:solidFill>
              </a:rPr>
              <a:t> on </a:t>
            </a:r>
            <a:r>
              <a:rPr lang="en-US" dirty="0" err="1">
                <a:solidFill>
                  <a:srgbClr val="FFFFFF"/>
                </a:solidFill>
              </a:rPr>
              <a:t>helppo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tehdä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komppeja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joko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säestyskappaleisiin</a:t>
            </a:r>
            <a:r>
              <a:rPr lang="en-US" dirty="0">
                <a:solidFill>
                  <a:srgbClr val="FFFFFF"/>
                </a:solidFill>
              </a:rPr>
              <a:t> tai </a:t>
            </a:r>
            <a:r>
              <a:rPr lang="en-US" dirty="0" err="1">
                <a:solidFill>
                  <a:srgbClr val="FFFFFF"/>
                </a:solidFill>
              </a:rPr>
              <a:t>oppilaiden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omiin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projekteihin</a:t>
            </a:r>
            <a:r>
              <a:rPr lang="en-US" dirty="0">
                <a:solidFill>
                  <a:srgbClr val="FFFFFF"/>
                </a:solidFill>
              </a:rPr>
              <a:t>. Kun </a:t>
            </a:r>
            <a:r>
              <a:rPr lang="en-US" dirty="0" err="1">
                <a:solidFill>
                  <a:srgbClr val="FFFFFF"/>
                </a:solidFill>
              </a:rPr>
              <a:t>olet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säätänyt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kompin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kohdilleen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äänitä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muutama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tahti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käytä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loopperia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saadaksesi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siitä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koko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kappaleen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mittainen</a:t>
            </a:r>
            <a:r>
              <a:rPr lang="en-US" dirty="0">
                <a:solidFill>
                  <a:srgbClr val="FFFFFF"/>
                </a:solidFill>
              </a:rPr>
              <a:t> tai </a:t>
            </a:r>
            <a:r>
              <a:rPr lang="en-US" dirty="0" err="1">
                <a:solidFill>
                  <a:srgbClr val="FFFFFF"/>
                </a:solidFill>
              </a:rPr>
              <a:t>äänitä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rumpuraitaa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koko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kappaleen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mitalta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455FD5"/>
                </a:solidFill>
              </a:rPr>
              <a:t>Sinisellä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merkityltä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alueelta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määrittelet</a:t>
            </a:r>
            <a:r>
              <a:rPr lang="en-US" dirty="0">
                <a:solidFill>
                  <a:srgbClr val="455FD5"/>
                </a:solidFill>
              </a:rPr>
              <a:t>, </a:t>
            </a:r>
            <a:r>
              <a:rPr lang="en-US" dirty="0" err="1">
                <a:solidFill>
                  <a:srgbClr val="455FD5"/>
                </a:solidFill>
              </a:rPr>
              <a:t>mitä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rumpuja</a:t>
            </a:r>
            <a:r>
              <a:rPr lang="en-US" dirty="0">
                <a:solidFill>
                  <a:srgbClr val="455FD5"/>
                </a:solidFill>
              </a:rPr>
              <a:t> ja </a:t>
            </a:r>
            <a:r>
              <a:rPr lang="en-US" dirty="0" err="1">
                <a:solidFill>
                  <a:srgbClr val="455FD5"/>
                </a:solidFill>
              </a:rPr>
              <a:t>miten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paljon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valitsemasi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rumpali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käyttää</a:t>
            </a:r>
            <a:r>
              <a:rPr lang="en-US" dirty="0">
                <a:solidFill>
                  <a:srgbClr val="455FD5"/>
                </a:solidFill>
              </a:rPr>
              <a:t>.</a:t>
            </a:r>
          </a:p>
          <a:p>
            <a:r>
              <a:rPr lang="en-US" dirty="0" err="1">
                <a:solidFill>
                  <a:srgbClr val="FFFF00"/>
                </a:solidFill>
              </a:rPr>
              <a:t>Keltaiselta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alueelta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määrittelet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minkä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tyylisesti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rumpali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soittaa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Punaiselta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alueelta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valitset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itsellesi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rumpalin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kappaleeseesi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sopivan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tyylin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mukaan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455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5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5820"/>
            <a:ext cx="3680885" cy="1371600"/>
          </a:xfrm>
        </p:spPr>
        <p:txBody>
          <a:bodyPr/>
          <a:lstStyle/>
          <a:p>
            <a:r>
              <a:rPr lang="en-US" dirty="0" err="1"/>
              <a:t>Syntentisaattorin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  <p:pic>
        <p:nvPicPr>
          <p:cNvPr id="5" name="Content Placeholder 4" descr="Garageband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0310" y="755493"/>
            <a:ext cx="7570850" cy="56781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850" y="1123950"/>
            <a:ext cx="3681413" cy="4910790"/>
          </a:xfrm>
        </p:spPr>
        <p:txBody>
          <a:bodyPr/>
          <a:lstStyle/>
          <a:p>
            <a:r>
              <a:rPr lang="en-US" dirty="0" err="1"/>
              <a:t>Syntentisaattorin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luot</a:t>
            </a:r>
            <a:r>
              <a:rPr lang="en-US" dirty="0"/>
              <a:t> </a:t>
            </a:r>
            <a:r>
              <a:rPr lang="en-US" dirty="0" err="1"/>
              <a:t>sointupohjan</a:t>
            </a:r>
            <a:r>
              <a:rPr lang="en-US" dirty="0"/>
              <a:t> </a:t>
            </a:r>
            <a:r>
              <a:rPr lang="en-US" dirty="0" err="1"/>
              <a:t>kappaleeseesi</a:t>
            </a:r>
            <a:r>
              <a:rPr lang="en-US" dirty="0"/>
              <a:t>.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, </a:t>
            </a:r>
            <a:r>
              <a:rPr lang="en-US" dirty="0" err="1"/>
              <a:t>joko</a:t>
            </a:r>
            <a:r>
              <a:rPr lang="en-US" dirty="0"/>
              <a:t> </a:t>
            </a:r>
            <a:r>
              <a:rPr lang="en-US" dirty="0" err="1"/>
              <a:t>äänittämällä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yksittäisiä</a:t>
            </a:r>
            <a:r>
              <a:rPr lang="en-US" dirty="0"/>
              <a:t> </a:t>
            </a:r>
            <a:r>
              <a:rPr lang="en-US" dirty="0" err="1"/>
              <a:t>sointuja</a:t>
            </a:r>
            <a:r>
              <a:rPr lang="en-US" dirty="0"/>
              <a:t> tai </a:t>
            </a:r>
            <a:r>
              <a:rPr lang="en-US" dirty="0" err="1"/>
              <a:t>käyttämällä</a:t>
            </a:r>
            <a:r>
              <a:rPr lang="en-US" dirty="0"/>
              <a:t> </a:t>
            </a:r>
            <a:r>
              <a:rPr lang="en-US" dirty="0" err="1"/>
              <a:t>valmiita</a:t>
            </a:r>
            <a:r>
              <a:rPr lang="en-US" dirty="0"/>
              <a:t> </a:t>
            </a:r>
            <a:r>
              <a:rPr lang="en-US" dirty="0" err="1"/>
              <a:t>soittokuvioita</a:t>
            </a:r>
            <a:r>
              <a:rPr lang="en-US" dirty="0"/>
              <a:t>.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vaihtaa</a:t>
            </a:r>
            <a:r>
              <a:rPr lang="en-US" dirty="0"/>
              <a:t> </a:t>
            </a:r>
            <a:r>
              <a:rPr lang="en-US" dirty="0" err="1"/>
              <a:t>tyyliin</a:t>
            </a:r>
            <a:r>
              <a:rPr lang="en-US" dirty="0"/>
              <a:t> </a:t>
            </a:r>
            <a:r>
              <a:rPr lang="en-US" dirty="0" err="1"/>
              <a:t>sopivan</a:t>
            </a:r>
            <a:r>
              <a:rPr lang="en-US" dirty="0"/>
              <a:t> </a:t>
            </a:r>
            <a:r>
              <a:rPr lang="en-US" dirty="0" err="1"/>
              <a:t>soittimen</a:t>
            </a:r>
            <a:r>
              <a:rPr lang="en-US" dirty="0"/>
              <a:t> </a:t>
            </a:r>
            <a:r>
              <a:rPr lang="en-US" dirty="0" err="1"/>
              <a:t>vasemmasta</a:t>
            </a:r>
            <a:r>
              <a:rPr lang="en-US" dirty="0"/>
              <a:t> </a:t>
            </a:r>
            <a:r>
              <a:rPr lang="en-US" dirty="0" err="1"/>
              <a:t>laidasta</a:t>
            </a:r>
            <a:r>
              <a:rPr lang="en-US" dirty="0"/>
              <a:t> </a:t>
            </a:r>
            <a:r>
              <a:rPr lang="en-US" dirty="0" err="1"/>
              <a:t>syntentisaattorin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kohdalta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70C0"/>
                </a:solidFill>
              </a:rPr>
              <a:t>Sinisellä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merkityltä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alueelta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voit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muokata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valitsemaasi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soundia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ennen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miksausta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 err="1">
                <a:solidFill>
                  <a:srgbClr val="FFFF00"/>
                </a:solidFill>
              </a:rPr>
              <a:t>Keltaisella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merkityltä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alueelta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voit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vaihtaa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sävelasteikkoa</a:t>
            </a:r>
            <a:r>
              <a:rPr lang="en-US" dirty="0">
                <a:solidFill>
                  <a:srgbClr val="FFFF00"/>
                </a:solidFill>
              </a:rPr>
              <a:t> tai </a:t>
            </a:r>
            <a:r>
              <a:rPr lang="en-US" dirty="0" err="1">
                <a:solidFill>
                  <a:srgbClr val="FFFF00"/>
                </a:solidFill>
              </a:rPr>
              <a:t>muuttaa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syntentisaattori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näkymää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Punaisella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merkityltä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alueelta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voit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vaihtaa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soittokuviota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kappaleeseesi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sopivaksi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27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9" y="-311875"/>
            <a:ext cx="3680885" cy="1371600"/>
          </a:xfrm>
        </p:spPr>
        <p:txBody>
          <a:bodyPr/>
          <a:lstStyle/>
          <a:p>
            <a:r>
              <a:rPr lang="en-US" dirty="0" err="1"/>
              <a:t>Syntentisaattori</a:t>
            </a:r>
            <a:r>
              <a:rPr lang="en-US" dirty="0"/>
              <a:t> </a:t>
            </a:r>
            <a:r>
              <a:rPr lang="en-US" dirty="0" err="1"/>
              <a:t>jatkoa</a:t>
            </a:r>
            <a:r>
              <a:rPr lang="en-US" dirty="0"/>
              <a:t>...</a:t>
            </a:r>
          </a:p>
        </p:txBody>
      </p:sp>
      <p:pic>
        <p:nvPicPr>
          <p:cNvPr id="5" name="Content Placeholder 4" descr="Garageband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3630" y="586391"/>
            <a:ext cx="7570850" cy="56781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19" y="1247615"/>
            <a:ext cx="3681413" cy="3745282"/>
          </a:xfrm>
        </p:spPr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kuvassa</a:t>
            </a:r>
            <a:r>
              <a:rPr lang="en-US" dirty="0"/>
              <a:t> </a:t>
            </a:r>
            <a:r>
              <a:rPr lang="en-US" dirty="0" err="1"/>
              <a:t>näät</a:t>
            </a:r>
            <a:r>
              <a:rPr lang="en-US" dirty="0"/>
              <a:t> </a:t>
            </a:r>
            <a:r>
              <a:rPr lang="en-US" dirty="0" err="1"/>
              <a:t>soinnunvaihtotaulukon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pääsit</a:t>
            </a:r>
            <a:r>
              <a:rPr lang="en-US" dirty="0"/>
              <a:t> </a:t>
            </a:r>
            <a:r>
              <a:rPr lang="en-US" dirty="0" err="1"/>
              <a:t>edellisessä</a:t>
            </a:r>
            <a:r>
              <a:rPr lang="en-US" dirty="0"/>
              <a:t> </a:t>
            </a:r>
            <a:r>
              <a:rPr lang="en-US" dirty="0" err="1"/>
              <a:t>kuvassa</a:t>
            </a:r>
            <a:r>
              <a:rPr lang="en-US" dirty="0"/>
              <a:t> </a:t>
            </a:r>
            <a:r>
              <a:rPr lang="en-US" dirty="0" err="1"/>
              <a:t>näytetystä</a:t>
            </a:r>
            <a:r>
              <a:rPr lang="en-US" dirty="0"/>
              <a:t> </a:t>
            </a:r>
            <a:r>
              <a:rPr lang="en-US" dirty="0" err="1"/>
              <a:t>kohdasta</a:t>
            </a:r>
            <a:r>
              <a:rPr lang="en-US" dirty="0"/>
              <a:t>. </a:t>
            </a:r>
            <a:r>
              <a:rPr lang="en-US" dirty="0" err="1"/>
              <a:t>Täältä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vaihtaa</a:t>
            </a:r>
            <a:r>
              <a:rPr lang="en-US" dirty="0"/>
              <a:t> </a:t>
            </a:r>
            <a:r>
              <a:rPr lang="en-US" dirty="0" err="1"/>
              <a:t>sointuja</a:t>
            </a:r>
            <a:r>
              <a:rPr lang="en-US" dirty="0"/>
              <a:t> </a:t>
            </a:r>
            <a:r>
              <a:rPr lang="en-US" dirty="0" err="1"/>
              <a:t>haluamiksesi</a:t>
            </a:r>
            <a:r>
              <a:rPr lang="en-US" dirty="0"/>
              <a:t>.</a:t>
            </a:r>
          </a:p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alempaa</a:t>
            </a:r>
            <a:r>
              <a:rPr lang="en-US" dirty="0"/>
              <a:t> </a:t>
            </a:r>
            <a:r>
              <a:rPr lang="en-US" dirty="0" err="1"/>
              <a:t>palkista</a:t>
            </a:r>
            <a:r>
              <a:rPr lang="en-US" dirty="0"/>
              <a:t> </a:t>
            </a:r>
            <a:r>
              <a:rPr lang="en-US" dirty="0" err="1"/>
              <a:t>painat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matalammalta</a:t>
            </a:r>
            <a:r>
              <a:rPr lang="en-US" dirty="0"/>
              <a:t> </a:t>
            </a:r>
            <a:r>
              <a:rPr lang="en-US" dirty="0" err="1"/>
              <a:t>sointu</a:t>
            </a:r>
            <a:r>
              <a:rPr lang="en-US" dirty="0"/>
              <a:t> </a:t>
            </a:r>
            <a:r>
              <a:rPr lang="en-US" dirty="0" err="1"/>
              <a:t>soi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84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2" y="63906"/>
            <a:ext cx="3680885" cy="1371600"/>
          </a:xfrm>
        </p:spPr>
        <p:txBody>
          <a:bodyPr/>
          <a:lstStyle/>
          <a:p>
            <a:r>
              <a:rPr lang="en-US" dirty="0" err="1"/>
              <a:t>Syntentisaattori</a:t>
            </a:r>
            <a:r>
              <a:rPr lang="en-US" dirty="0"/>
              <a:t> </a:t>
            </a:r>
            <a:r>
              <a:rPr lang="en-US" dirty="0" err="1"/>
              <a:t>jatkoa</a:t>
            </a:r>
            <a:r>
              <a:rPr lang="en-US" dirty="0"/>
              <a:t> 2...</a:t>
            </a:r>
          </a:p>
        </p:txBody>
      </p:sp>
      <p:pic>
        <p:nvPicPr>
          <p:cNvPr id="5" name="Content Placeholder 4" descr="Garageband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7849" y="342038"/>
            <a:ext cx="8271763" cy="62042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245" y="1621623"/>
            <a:ext cx="3680885" cy="1828800"/>
          </a:xfrm>
        </p:spPr>
        <p:txBody>
          <a:bodyPr/>
          <a:lstStyle/>
          <a:p>
            <a:r>
              <a:rPr lang="en-US" dirty="0" err="1"/>
              <a:t>Kuvassa</a:t>
            </a:r>
            <a:r>
              <a:rPr lang="en-US" dirty="0"/>
              <a:t> </a:t>
            </a:r>
            <a:r>
              <a:rPr lang="en-US" dirty="0" err="1"/>
              <a:t>näät</a:t>
            </a:r>
            <a:r>
              <a:rPr lang="en-US" dirty="0"/>
              <a:t> </a:t>
            </a:r>
            <a:r>
              <a:rPr lang="en-US" dirty="0" err="1"/>
              <a:t>soittoalueen</a:t>
            </a:r>
            <a:r>
              <a:rPr lang="en-US" dirty="0"/>
              <a:t>, </a:t>
            </a:r>
            <a:r>
              <a:rPr lang="en-US" dirty="0" err="1"/>
              <a:t>jolla</a:t>
            </a:r>
            <a:r>
              <a:rPr lang="en-US" dirty="0"/>
              <a:t> </a:t>
            </a:r>
            <a:r>
              <a:rPr lang="en-US" dirty="0" err="1"/>
              <a:t>syntentisaattori</a:t>
            </a:r>
            <a:r>
              <a:rPr lang="en-US" dirty="0"/>
              <a:t> </a:t>
            </a:r>
            <a:r>
              <a:rPr lang="en-US" dirty="0" err="1"/>
              <a:t>toimii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tavallinen</a:t>
            </a:r>
            <a:r>
              <a:rPr lang="en-US" dirty="0"/>
              <a:t> piano ja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soittaa</a:t>
            </a:r>
            <a:r>
              <a:rPr lang="en-US" dirty="0"/>
              <a:t> </a:t>
            </a:r>
            <a:r>
              <a:rPr lang="en-US" dirty="0" err="1"/>
              <a:t>melodiaosuudet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FF00"/>
                </a:solidFill>
              </a:rPr>
              <a:t>Keltaiselta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alueelta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saat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vaihedettua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kappaleeseesi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sopivan</a:t>
            </a:r>
            <a:r>
              <a:rPr lang="en-US" dirty="0">
                <a:solidFill>
                  <a:srgbClr val="FFFF00"/>
                </a:solidFill>
              </a:rPr>
              <a:t> lead-</a:t>
            </a:r>
            <a:r>
              <a:rPr lang="en-US" dirty="0" err="1">
                <a:solidFill>
                  <a:srgbClr val="FFFF00"/>
                </a:solidFill>
              </a:rPr>
              <a:t>soittimen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06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96" y="0"/>
            <a:ext cx="3680885" cy="1371600"/>
          </a:xfrm>
        </p:spPr>
        <p:txBody>
          <a:bodyPr/>
          <a:lstStyle/>
          <a:p>
            <a:r>
              <a:rPr lang="en-US" dirty="0" err="1"/>
              <a:t>Laulun</a:t>
            </a:r>
            <a:r>
              <a:rPr lang="en-US" dirty="0"/>
              <a:t> </a:t>
            </a:r>
            <a:r>
              <a:rPr lang="en-US" dirty="0" err="1"/>
              <a:t>äänittäminen</a:t>
            </a:r>
            <a:endParaRPr lang="en-US" dirty="0"/>
          </a:p>
        </p:txBody>
      </p:sp>
      <p:pic>
        <p:nvPicPr>
          <p:cNvPr id="5" name="Content Placeholder 4" descr="Garageband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0349" y="527329"/>
            <a:ext cx="7771111" cy="58284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950" y="1528763"/>
            <a:ext cx="3681413" cy="494778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alueella</a:t>
            </a:r>
            <a:r>
              <a:rPr lang="en-US" dirty="0"/>
              <a:t> </a:t>
            </a:r>
            <a:r>
              <a:rPr lang="en-US" dirty="0" err="1"/>
              <a:t>näät</a:t>
            </a:r>
            <a:r>
              <a:rPr lang="en-US" dirty="0"/>
              <a:t> audio-</a:t>
            </a:r>
            <a:r>
              <a:rPr lang="en-US" dirty="0" err="1"/>
              <a:t>raidan</a:t>
            </a:r>
            <a:r>
              <a:rPr lang="en-US" dirty="0"/>
              <a:t> </a:t>
            </a:r>
            <a:r>
              <a:rPr lang="en-US" dirty="0" err="1"/>
              <a:t>äänittämiseen</a:t>
            </a:r>
            <a:r>
              <a:rPr lang="en-US" dirty="0"/>
              <a:t> </a:t>
            </a:r>
            <a:r>
              <a:rPr lang="en-US" dirty="0" err="1"/>
              <a:t>tarkoitetun</a:t>
            </a:r>
            <a:r>
              <a:rPr lang="en-US" dirty="0"/>
              <a:t> </a:t>
            </a:r>
            <a:r>
              <a:rPr lang="en-US" dirty="0" err="1"/>
              <a:t>alueen</a:t>
            </a:r>
            <a:r>
              <a:rPr lang="en-US" dirty="0"/>
              <a:t>. </a:t>
            </a:r>
            <a:r>
              <a:rPr lang="en-US" dirty="0" err="1"/>
              <a:t>Mikrofonina</a:t>
            </a:r>
            <a:r>
              <a:rPr lang="en-US" dirty="0"/>
              <a:t> </a:t>
            </a:r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kannattaa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iPadin</a:t>
            </a:r>
            <a:r>
              <a:rPr lang="en-US" dirty="0"/>
              <a:t> </a:t>
            </a:r>
            <a:r>
              <a:rPr lang="en-US" dirty="0" err="1"/>
              <a:t>omaa</a:t>
            </a:r>
            <a:r>
              <a:rPr lang="en-US" dirty="0"/>
              <a:t> </a:t>
            </a:r>
            <a:r>
              <a:rPr lang="en-US" dirty="0" err="1"/>
              <a:t>mikrofonia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>
                <a:solidFill>
                  <a:srgbClr val="455FD5"/>
                </a:solidFill>
              </a:rPr>
              <a:t>Sinisellä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merkatulta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alueelta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näät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tason</a:t>
            </a:r>
            <a:r>
              <a:rPr lang="en-US" dirty="0">
                <a:solidFill>
                  <a:srgbClr val="455FD5"/>
                </a:solidFill>
              </a:rPr>
              <a:t>, </a:t>
            </a:r>
            <a:r>
              <a:rPr lang="en-US" dirty="0" err="1">
                <a:solidFill>
                  <a:srgbClr val="455FD5"/>
                </a:solidFill>
              </a:rPr>
              <a:t>millä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signaali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tulee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laitteeseen</a:t>
            </a:r>
            <a:r>
              <a:rPr lang="en-US" dirty="0">
                <a:solidFill>
                  <a:srgbClr val="455FD5"/>
                </a:solidFill>
              </a:rPr>
              <a:t>. Jos </a:t>
            </a:r>
            <a:r>
              <a:rPr lang="en-US" dirty="0" err="1">
                <a:solidFill>
                  <a:srgbClr val="455FD5"/>
                </a:solidFill>
              </a:rPr>
              <a:t>signaali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käy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paljon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punaisen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puolella</a:t>
            </a:r>
            <a:r>
              <a:rPr lang="en-US" dirty="0">
                <a:solidFill>
                  <a:srgbClr val="455FD5"/>
                </a:solidFill>
              </a:rPr>
              <a:t>, </a:t>
            </a:r>
            <a:r>
              <a:rPr lang="en-US" dirty="0" err="1">
                <a:solidFill>
                  <a:srgbClr val="455FD5"/>
                </a:solidFill>
              </a:rPr>
              <a:t>ääni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särkyy</a:t>
            </a:r>
            <a:r>
              <a:rPr lang="en-US" dirty="0">
                <a:solidFill>
                  <a:srgbClr val="455FD5"/>
                </a:solidFill>
              </a:rPr>
              <a:t> ja </a:t>
            </a:r>
            <a:r>
              <a:rPr lang="en-US" dirty="0" err="1">
                <a:solidFill>
                  <a:srgbClr val="455FD5"/>
                </a:solidFill>
              </a:rPr>
              <a:t>kannattaa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siirtää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mikrofonia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kauemmas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kohteesta</a:t>
            </a:r>
            <a:r>
              <a:rPr lang="en-US" dirty="0">
                <a:solidFill>
                  <a:srgbClr val="455FD5"/>
                </a:solidFill>
              </a:rPr>
              <a:t>.</a:t>
            </a:r>
          </a:p>
          <a:p>
            <a:r>
              <a:rPr lang="en-US" dirty="0" err="1">
                <a:solidFill>
                  <a:srgbClr val="FFFF00"/>
                </a:solidFill>
              </a:rPr>
              <a:t>Keltaiselta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alueelta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voit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samoin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kuin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syntentisaattorin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kanssa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määritellä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soundia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ennen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miksausta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Punaiselta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alueelta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voit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valita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kappaleeseesi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erilaisia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efektejä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mitä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haluat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käyttää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vokaaliraidassa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Keskeltä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tavallisen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laulusoundin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efektejä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455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8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9141"/>
            <a:ext cx="3680885" cy="1371600"/>
          </a:xfrm>
        </p:spPr>
        <p:txBody>
          <a:bodyPr/>
          <a:lstStyle/>
          <a:p>
            <a:r>
              <a:rPr lang="en-US" dirty="0" err="1"/>
              <a:t>editointi</a:t>
            </a:r>
            <a:endParaRPr lang="en-US" dirty="0"/>
          </a:p>
        </p:txBody>
      </p:sp>
      <p:pic>
        <p:nvPicPr>
          <p:cNvPr id="5" name="Content Placeholder 4" descr="Garageband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887413"/>
            <a:ext cx="7445687" cy="55842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96" y="1360349"/>
            <a:ext cx="3681413" cy="380164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Kvantisoinnin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pystyt</a:t>
            </a:r>
            <a:r>
              <a:rPr lang="en-US" dirty="0"/>
              <a:t> </a:t>
            </a:r>
            <a:r>
              <a:rPr lang="en-US" dirty="0" err="1"/>
              <a:t>laittamaan</a:t>
            </a:r>
            <a:r>
              <a:rPr lang="en-US" dirty="0"/>
              <a:t> </a:t>
            </a:r>
            <a:r>
              <a:rPr lang="en-US" dirty="0" err="1"/>
              <a:t>soittamasi</a:t>
            </a:r>
            <a:r>
              <a:rPr lang="en-US" dirty="0"/>
              <a:t> </a:t>
            </a:r>
            <a:r>
              <a:rPr lang="en-US" dirty="0" err="1"/>
              <a:t>nuotit</a:t>
            </a:r>
            <a:r>
              <a:rPr lang="en-US" dirty="0"/>
              <a:t>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sanotusti</a:t>
            </a:r>
            <a:r>
              <a:rPr lang="en-US" dirty="0"/>
              <a:t> </a:t>
            </a:r>
            <a:r>
              <a:rPr lang="en-US" dirty="0" err="1"/>
              <a:t>kohdilleen</a:t>
            </a:r>
            <a:r>
              <a:rPr lang="en-US" dirty="0"/>
              <a:t>. Eli,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soitto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 </a:t>
            </a:r>
            <a:r>
              <a:rPr lang="en-US" dirty="0" err="1"/>
              <a:t>täysin</a:t>
            </a:r>
            <a:r>
              <a:rPr lang="en-US" dirty="0"/>
              <a:t> </a:t>
            </a:r>
            <a:r>
              <a:rPr lang="en-US" dirty="0" err="1"/>
              <a:t>tempoon</a:t>
            </a:r>
            <a:r>
              <a:rPr lang="en-US" dirty="0"/>
              <a:t>, </a:t>
            </a:r>
            <a:r>
              <a:rPr lang="en-US" dirty="0" err="1"/>
              <a:t>kvantisointi</a:t>
            </a:r>
            <a:r>
              <a:rPr lang="en-US" dirty="0"/>
              <a:t> </a:t>
            </a:r>
            <a:r>
              <a:rPr lang="en-US" dirty="0" err="1"/>
              <a:t>laittaa</a:t>
            </a:r>
            <a:r>
              <a:rPr lang="en-US" dirty="0"/>
              <a:t> </a:t>
            </a:r>
            <a:r>
              <a:rPr lang="en-US" dirty="0" err="1"/>
              <a:t>iskut</a:t>
            </a:r>
            <a:r>
              <a:rPr lang="en-US" dirty="0"/>
              <a:t> </a:t>
            </a:r>
            <a:r>
              <a:rPr lang="en-US" dirty="0" err="1"/>
              <a:t>lähimmas</a:t>
            </a:r>
            <a:r>
              <a:rPr lang="en-US" dirty="0"/>
              <a:t> </a:t>
            </a:r>
            <a:r>
              <a:rPr lang="en-US" dirty="0" err="1"/>
              <a:t>valitsemaasi</a:t>
            </a:r>
            <a:r>
              <a:rPr lang="en-US" dirty="0"/>
              <a:t> </a:t>
            </a:r>
            <a:r>
              <a:rPr lang="en-US" dirty="0" err="1"/>
              <a:t>tahtia</a:t>
            </a:r>
            <a:r>
              <a:rPr lang="en-US" dirty="0"/>
              <a:t> (¼, 1/8 </a:t>
            </a:r>
            <a:r>
              <a:rPr lang="en-US" dirty="0" err="1"/>
              <a:t>jne</a:t>
            </a:r>
            <a:r>
              <a:rPr lang="en-US" dirty="0"/>
              <a:t>..)</a:t>
            </a:r>
          </a:p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suosittelen</a:t>
            </a:r>
            <a:r>
              <a:rPr lang="en-US" dirty="0"/>
              <a:t> </a:t>
            </a:r>
            <a:r>
              <a:rPr lang="en-US" dirty="0" err="1"/>
              <a:t>käyttämään</a:t>
            </a:r>
            <a:r>
              <a:rPr lang="en-US" dirty="0"/>
              <a:t> 1/8 </a:t>
            </a:r>
            <a:r>
              <a:rPr lang="en-US" dirty="0" err="1"/>
              <a:t>yleisesti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455FD5"/>
                </a:solidFill>
              </a:rPr>
              <a:t>Sinisellä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merkatulta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alueelta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saat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esiin</a:t>
            </a:r>
            <a:r>
              <a:rPr lang="en-US" dirty="0">
                <a:solidFill>
                  <a:srgbClr val="455FD5"/>
                </a:solidFill>
              </a:rPr>
              <a:t> </a:t>
            </a:r>
            <a:r>
              <a:rPr lang="en-US" dirty="0" err="1">
                <a:solidFill>
                  <a:srgbClr val="455FD5"/>
                </a:solidFill>
              </a:rPr>
              <a:t>kvantisoinnin</a:t>
            </a:r>
            <a:r>
              <a:rPr lang="en-US" dirty="0">
                <a:solidFill>
                  <a:srgbClr val="455FD5"/>
                </a:solidFill>
              </a:rPr>
              <a:t>.</a:t>
            </a:r>
          </a:p>
          <a:p>
            <a:r>
              <a:rPr lang="en-US" dirty="0" err="1">
                <a:solidFill>
                  <a:srgbClr val="FFFF00"/>
                </a:solidFill>
              </a:rPr>
              <a:t>Keltaiselta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alueelta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valitset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haluamasi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kvantisoinnin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tason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Punaiselta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alueelta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valitset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haluatko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soiton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hieman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swingaavan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menevän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trioliin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suoraan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kappaleen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mukaan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39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32" y="45116"/>
            <a:ext cx="3680885" cy="1371600"/>
          </a:xfrm>
        </p:spPr>
        <p:txBody>
          <a:bodyPr/>
          <a:lstStyle/>
          <a:p>
            <a:r>
              <a:rPr lang="en-US" dirty="0"/>
              <a:t>Midi- editointi</a:t>
            </a:r>
          </a:p>
        </p:txBody>
      </p:sp>
      <p:pic>
        <p:nvPicPr>
          <p:cNvPr id="5" name="Content Placeholder 4" descr="GarageBand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1513" y="361668"/>
            <a:ext cx="7721264" cy="57907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699" y="1717872"/>
            <a:ext cx="3681413" cy="3538602"/>
          </a:xfrm>
        </p:spPr>
        <p:txBody>
          <a:bodyPr/>
          <a:lstStyle/>
          <a:p>
            <a:r>
              <a:rPr lang="en-US" dirty="0"/>
              <a:t>Kun </a:t>
            </a:r>
            <a:r>
              <a:rPr lang="en-US" dirty="0" err="1"/>
              <a:t>olet</a:t>
            </a:r>
            <a:r>
              <a:rPr lang="en-US" dirty="0"/>
              <a:t> </a:t>
            </a:r>
            <a:r>
              <a:rPr lang="en-US" dirty="0" err="1"/>
              <a:t>yleisnäkymässä</a:t>
            </a:r>
            <a:r>
              <a:rPr lang="en-US" dirty="0"/>
              <a:t>,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raitoja</a:t>
            </a:r>
            <a:r>
              <a:rPr lang="en-US" dirty="0"/>
              <a:t>  </a:t>
            </a:r>
            <a:r>
              <a:rPr lang="en-US" dirty="0" err="1"/>
              <a:t>klikkaamalla</a:t>
            </a:r>
            <a:r>
              <a:rPr lang="en-US" dirty="0"/>
              <a:t> ja </a:t>
            </a:r>
            <a:r>
              <a:rPr lang="en-US" dirty="0" err="1"/>
              <a:t>painamalla</a:t>
            </a:r>
            <a:r>
              <a:rPr lang="en-US" dirty="0"/>
              <a:t> "</a:t>
            </a:r>
            <a:r>
              <a:rPr lang="en-US" dirty="0" err="1"/>
              <a:t>Muokkaa</a:t>
            </a:r>
            <a:r>
              <a:rPr lang="en-US" dirty="0"/>
              <a:t>" </a:t>
            </a:r>
            <a:r>
              <a:rPr lang="en-US" dirty="0" err="1"/>
              <a:t>kohtaa</a:t>
            </a:r>
            <a:r>
              <a:rPr lang="en-US" dirty="0"/>
              <a:t> </a:t>
            </a:r>
            <a:r>
              <a:rPr lang="en-US" dirty="0" err="1"/>
              <a:t>nimen</a:t>
            </a:r>
            <a:r>
              <a:rPr lang="en-US" dirty="0"/>
              <a:t> </a:t>
            </a:r>
            <a:r>
              <a:rPr lang="en-US" dirty="0" err="1"/>
              <a:t>mukaisesti</a:t>
            </a:r>
            <a:r>
              <a:rPr lang="en-US" dirty="0"/>
              <a:t> </a:t>
            </a:r>
            <a:r>
              <a:rPr lang="en-US" dirty="0" err="1"/>
              <a:t>muokata</a:t>
            </a:r>
            <a:r>
              <a:rPr lang="en-US" dirty="0"/>
              <a:t> midi-</a:t>
            </a:r>
            <a:r>
              <a:rPr lang="en-US" dirty="0" err="1"/>
              <a:t>raitoja</a:t>
            </a:r>
            <a:r>
              <a:rPr lang="en-US" dirty="0"/>
              <a:t>, </a:t>
            </a:r>
            <a:r>
              <a:rPr lang="en-US" dirty="0" err="1"/>
              <a:t>joina</a:t>
            </a:r>
            <a:r>
              <a:rPr lang="en-US" dirty="0"/>
              <a:t> </a:t>
            </a:r>
            <a:r>
              <a:rPr lang="en-US" dirty="0" err="1"/>
              <a:t>kappaleesi</a:t>
            </a:r>
            <a:r>
              <a:rPr lang="en-US" dirty="0"/>
              <a:t> </a:t>
            </a:r>
            <a:r>
              <a:rPr lang="en-US" dirty="0" err="1"/>
              <a:t>ohjelmaan</a:t>
            </a:r>
            <a:r>
              <a:rPr lang="en-US" dirty="0"/>
              <a:t> </a:t>
            </a:r>
            <a:r>
              <a:rPr lang="en-US" dirty="0" err="1"/>
              <a:t>syntyy</a:t>
            </a:r>
            <a:r>
              <a:rPr lang="en-US" dirty="0"/>
              <a:t>.</a:t>
            </a:r>
          </a:p>
          <a:p>
            <a:r>
              <a:rPr lang="en-US" dirty="0" err="1"/>
              <a:t>Tältä</a:t>
            </a:r>
            <a:r>
              <a:rPr lang="en-US" dirty="0"/>
              <a:t> </a:t>
            </a:r>
            <a:r>
              <a:rPr lang="en-US" dirty="0" err="1"/>
              <a:t>alueelta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poistaa</a:t>
            </a:r>
            <a:r>
              <a:rPr lang="en-US" dirty="0"/>
              <a:t> </a:t>
            </a:r>
            <a:r>
              <a:rPr lang="en-US" dirty="0" err="1"/>
              <a:t>esimerkiksi</a:t>
            </a:r>
            <a:r>
              <a:rPr lang="en-US" dirty="0"/>
              <a:t> </a:t>
            </a:r>
            <a:r>
              <a:rPr lang="en-US" dirty="0" err="1"/>
              <a:t>virheellisiä</a:t>
            </a:r>
            <a:r>
              <a:rPr lang="en-US" dirty="0"/>
              <a:t> </a:t>
            </a:r>
            <a:r>
              <a:rPr lang="en-US" dirty="0" err="1"/>
              <a:t>nuotteja</a:t>
            </a:r>
            <a:r>
              <a:rPr lang="en-US" dirty="0"/>
              <a:t>, </a:t>
            </a:r>
            <a:r>
              <a:rPr lang="en-US" dirty="0" err="1"/>
              <a:t>nuottien</a:t>
            </a:r>
            <a:r>
              <a:rPr lang="en-US" dirty="0"/>
              <a:t> </a:t>
            </a:r>
            <a:r>
              <a:rPr lang="en-US" dirty="0" err="1"/>
              <a:t>kestoja</a:t>
            </a:r>
            <a:r>
              <a:rPr lang="en-US" dirty="0"/>
              <a:t> ja </a:t>
            </a:r>
            <a:r>
              <a:rPr lang="en-US" dirty="0" err="1"/>
              <a:t>soittovoimakkuutta</a:t>
            </a:r>
            <a:r>
              <a:rPr lang="en-US" dirty="0"/>
              <a:t> tai </a:t>
            </a:r>
            <a:r>
              <a:rPr lang="en-US" dirty="0" err="1"/>
              <a:t>jopa</a:t>
            </a:r>
            <a:r>
              <a:rPr lang="en-US" dirty="0"/>
              <a:t> </a:t>
            </a:r>
            <a:r>
              <a:rPr lang="en-US" dirty="0" err="1"/>
              <a:t>säveltää</a:t>
            </a:r>
            <a:r>
              <a:rPr lang="en-US" dirty="0"/>
              <a:t> </a:t>
            </a:r>
            <a:r>
              <a:rPr lang="en-US" dirty="0" err="1"/>
              <a:t>melodiaa</a:t>
            </a:r>
            <a:r>
              <a:rPr lang="en-US" dirty="0"/>
              <a:t> </a:t>
            </a:r>
            <a:r>
              <a:rPr lang="en-US" dirty="0" err="1"/>
              <a:t>soittamatta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6476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Widescreen</PresentationFormat>
  <Paragraphs>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Celestial</vt:lpstr>
      <vt:lpstr>Garageband opetuksessa</vt:lpstr>
      <vt:lpstr>Yleisnäkymä</vt:lpstr>
      <vt:lpstr>Drummerin käyttö</vt:lpstr>
      <vt:lpstr>Syntentisaattorin käyttö</vt:lpstr>
      <vt:lpstr>Syntentisaattori jatkoa...</vt:lpstr>
      <vt:lpstr>Syntentisaattori jatkoa 2...</vt:lpstr>
      <vt:lpstr>Laulun äänittäminen</vt:lpstr>
      <vt:lpstr>editointi</vt:lpstr>
      <vt:lpstr>Midi- editointi</vt:lpstr>
      <vt:lpstr>Miksaus</vt:lpstr>
      <vt:lpstr>Miksaus jatkuu...</vt:lpstr>
      <vt:lpstr>Miksi Garageband oppilaiden kanssa?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3</cp:revision>
  <dcterms:created xsi:type="dcterms:W3CDTF">2014-09-12T02:08:24Z</dcterms:created>
  <dcterms:modified xsi:type="dcterms:W3CDTF">2016-05-03T17:07:28Z</dcterms:modified>
</cp:coreProperties>
</file>